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265" r:id="rId2"/>
    <p:sldId id="274" r:id="rId3"/>
    <p:sldId id="275" r:id="rId4"/>
    <p:sldId id="276" r:id="rId5"/>
    <p:sldId id="267" r:id="rId6"/>
    <p:sldId id="272" r:id="rId7"/>
    <p:sldId id="268" r:id="rId8"/>
    <p:sldId id="269" r:id="rId9"/>
    <p:sldId id="270" r:id="rId10"/>
    <p:sldId id="277" r:id="rId11"/>
    <p:sldId id="273" r:id="rId12"/>
  </p:sldIdLst>
  <p:sldSz cx="9144000" cy="6858000" type="screen4x3"/>
  <p:notesSz cx="7010400" cy="92964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268E"/>
    <a:srgbClr val="C7C8CA"/>
    <a:srgbClr val="D25B20"/>
    <a:srgbClr val="9ED3F2"/>
    <a:srgbClr val="EBD321"/>
    <a:srgbClr val="B368AA"/>
    <a:srgbClr val="5F3E5A"/>
    <a:srgbClr val="E29418"/>
    <a:srgbClr val="8DC6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2624" autoAdjust="0"/>
  </p:normalViewPr>
  <p:slideViewPr>
    <p:cSldViewPr snapToGrid="0">
      <p:cViewPr varScale="1">
        <p:scale>
          <a:sx n="96" d="100"/>
          <a:sy n="96" d="100"/>
        </p:scale>
        <p:origin x="2016" y="7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s-MX"/>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8787467-C356-4CB9-9465-497CF69F6C5D}" type="datetimeFigureOut">
              <a:rPr lang="es-MX" smtClean="0"/>
              <a:t>24/04/2020</a:t>
            </a:fld>
            <a:endParaRPr lang="es-MX"/>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s-MX"/>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s-MX"/>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CFEE9D9-017E-4B37-974A-8DB0811A1EA9}" type="slidenum">
              <a:rPr lang="es-MX" smtClean="0"/>
              <a:t>‹#›</a:t>
            </a:fld>
            <a:endParaRPr lang="es-MX"/>
          </a:p>
        </p:txBody>
      </p:sp>
    </p:spTree>
    <p:extLst>
      <p:ext uri="{BB962C8B-B14F-4D97-AF65-F5344CB8AC3E}">
        <p14:creationId xmlns:p14="http://schemas.microsoft.com/office/powerpoint/2010/main" val="17013287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Comenzamos nuestras clases presentándoles a todos nuestro</a:t>
            </a:r>
            <a:r>
              <a:rPr lang="es-ES" sz="1200" kern="1200" baseline="0" dirty="0" smtClean="0">
                <a:solidFill>
                  <a:schemeClr val="tx1"/>
                </a:solidFill>
                <a:effectLst/>
                <a:latin typeface="+mn-lt"/>
                <a:ea typeface="+mn-ea"/>
                <a:cs typeface="+mn-cs"/>
              </a:rPr>
              <a:t> programa de</a:t>
            </a:r>
            <a:r>
              <a:rPr lang="es-ES" sz="1200" kern="1200" dirty="0" smtClean="0">
                <a:solidFill>
                  <a:schemeClr val="tx1"/>
                </a:solidFill>
                <a:effectLst/>
                <a:latin typeface="+mn-lt"/>
                <a:ea typeface="+mn-ea"/>
                <a:cs typeface="+mn-cs"/>
              </a:rPr>
              <a:t> Pasos Para Prevenir Cáncer. El objetivo de nuestro programa es informar al público sobre los 13 tipos diferentes de cánceres asociados con el sobrepeso y la obesidad. Los primeros</a:t>
            </a:r>
            <a:r>
              <a:rPr lang="es-ES" sz="1200" kern="1200" baseline="0" dirty="0" smtClean="0">
                <a:solidFill>
                  <a:schemeClr val="tx1"/>
                </a:solidFill>
                <a:effectLst/>
                <a:latin typeface="+mn-lt"/>
                <a:ea typeface="+mn-ea"/>
                <a:cs typeface="+mn-cs"/>
              </a:rPr>
              <a:t> dos temas q</a:t>
            </a:r>
            <a:r>
              <a:rPr lang="es-ES" sz="1200" kern="1200" dirty="0" smtClean="0">
                <a:solidFill>
                  <a:schemeClr val="tx1"/>
                </a:solidFill>
                <a:effectLst/>
                <a:latin typeface="+mn-lt"/>
                <a:ea typeface="+mn-ea"/>
                <a:cs typeface="+mn-cs"/>
              </a:rPr>
              <a:t>ue discutimos anteriormente fueron cómo la obesidad está relacionada con el cáncer.</a:t>
            </a:r>
            <a:r>
              <a:rPr lang="es-ES" sz="1200" kern="1200" baseline="0" dirty="0" smtClean="0">
                <a:solidFill>
                  <a:schemeClr val="tx1"/>
                </a:solidFill>
                <a:effectLst/>
                <a:latin typeface="+mn-lt"/>
                <a:ea typeface="+mn-ea"/>
                <a:cs typeface="+mn-cs"/>
              </a:rPr>
              <a:t> Además de </a:t>
            </a:r>
            <a:r>
              <a:rPr lang="es-ES" sz="1200" kern="1200" dirty="0" smtClean="0">
                <a:solidFill>
                  <a:schemeClr val="tx1"/>
                </a:solidFill>
                <a:effectLst/>
                <a:latin typeface="+mn-lt"/>
                <a:ea typeface="+mn-ea"/>
                <a:cs typeface="+mn-cs"/>
              </a:rPr>
              <a:t>cómo poder determinar el nivel de peso de una persona utilizando el IMC y la circunferencia de la cintura. En esta sesión, nos enfocaremos en Mi</a:t>
            </a:r>
            <a:r>
              <a:rPr lang="es-ES" sz="1200" kern="1200" baseline="0" dirty="0" smtClean="0">
                <a:solidFill>
                  <a:schemeClr val="tx1"/>
                </a:solidFill>
                <a:effectLst/>
                <a:latin typeface="+mn-lt"/>
                <a:ea typeface="+mn-ea"/>
                <a:cs typeface="+mn-cs"/>
              </a:rPr>
              <a:t> Plato (</a:t>
            </a:r>
            <a:r>
              <a:rPr lang="es-ES" sz="1200" kern="1200" dirty="0" err="1" smtClean="0">
                <a:solidFill>
                  <a:schemeClr val="tx1"/>
                </a:solidFill>
                <a:effectLst/>
                <a:latin typeface="+mn-lt"/>
                <a:ea typeface="+mn-ea"/>
                <a:cs typeface="+mn-cs"/>
              </a:rPr>
              <a:t>Choose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MyPlate</a:t>
            </a:r>
            <a:r>
              <a:rPr lang="es-ES" sz="1200" kern="1200" dirty="0" smtClean="0">
                <a:solidFill>
                  <a:schemeClr val="tx1"/>
                </a:solidFill>
                <a:effectLst/>
                <a:latin typeface="+mn-lt"/>
                <a:ea typeface="+mn-ea"/>
                <a:cs typeface="+mn-cs"/>
              </a:rPr>
              <a:t>), que se utiliza como referencia para encontrar su estilo de alimentación saludable y desarrollarlo a lo largo de su vida.</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EBC6A3-6386-409D-856C-F76B708768BA}" type="slidenum">
              <a:rPr lang="en-US" smtClean="0"/>
              <a:t>1</a:t>
            </a:fld>
            <a:endParaRPr lang="en-US"/>
          </a:p>
        </p:txBody>
      </p:sp>
    </p:spTree>
    <p:extLst>
      <p:ext uri="{BB962C8B-B14F-4D97-AF65-F5344CB8AC3E}">
        <p14:creationId xmlns:p14="http://schemas.microsoft.com/office/powerpoint/2010/main" val="1929293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s-ES" dirty="0" smtClean="0"/>
              <a:t>El mensaje principal que se compartió en esta clase es “Todo lo que Consumimos es Importante” ya</a:t>
            </a:r>
            <a:r>
              <a:rPr lang="es-ES" baseline="0" dirty="0" smtClean="0"/>
              <a:t> que se reflejara en nuestra  salud actual y futura</a:t>
            </a:r>
            <a:r>
              <a:rPr lang="es-ES" dirty="0" smtClean="0"/>
              <a:t>. Es importante que nos enfoquemos en una variedad de alimentos de cada grupo alimenticio. Al hacer la transición de alimentos poco saludables a alimentos más saludables, es bueno comenzar gradualmente y hacer pequeños cambios pero permanentes, para desarrollar hábitos alimenticios más saludables. Como podemos ver en las imágenes arriba,</a:t>
            </a:r>
            <a:r>
              <a:rPr lang="es-ES" baseline="0" dirty="0" smtClean="0"/>
              <a:t> nuestro plato debería </a:t>
            </a:r>
            <a:r>
              <a:rPr lang="es-ES" dirty="0" smtClean="0"/>
              <a:t>incluir los grupos</a:t>
            </a:r>
            <a:r>
              <a:rPr lang="es-ES" baseline="0" dirty="0" smtClean="0"/>
              <a:t> de</a:t>
            </a:r>
            <a:r>
              <a:rPr lang="es-ES" dirty="0" smtClean="0"/>
              <a:t> alimentos de</a:t>
            </a:r>
            <a:r>
              <a:rPr lang="es-ES" baseline="0" dirty="0" smtClean="0"/>
              <a:t> la guía nutricional “</a:t>
            </a:r>
            <a:r>
              <a:rPr lang="es-ES" dirty="0" smtClean="0"/>
              <a:t>Mí Plato”,</a:t>
            </a:r>
            <a:r>
              <a:rPr lang="es-ES" baseline="0" dirty="0" smtClean="0"/>
              <a:t> además</a:t>
            </a:r>
            <a:r>
              <a:rPr lang="es-ES" dirty="0" smtClean="0"/>
              <a:t> lucir llenos de color y no olvidar</a:t>
            </a:r>
            <a:r>
              <a:rPr lang="es-ES" baseline="0" dirty="0" smtClean="0"/>
              <a:t> que</a:t>
            </a:r>
            <a:r>
              <a:rPr lang="es-ES" dirty="0" smtClean="0"/>
              <a:t> debemos alternar los alimentos que comemos tanto como sea posible</a:t>
            </a:r>
            <a:r>
              <a:rPr lang="es-ES" baseline="0" dirty="0" smtClean="0"/>
              <a:t>,</a:t>
            </a:r>
            <a:r>
              <a:rPr lang="es-ES" dirty="0" smtClean="0"/>
              <a:t>,  La imagen muestra una excelente opción para la hora del desayuno y</a:t>
            </a:r>
            <a:r>
              <a:rPr lang="es-ES" baseline="0" dirty="0" smtClean="0"/>
              <a:t> la comida, a </a:t>
            </a:r>
            <a:r>
              <a:rPr lang="es-ES" dirty="0" smtClean="0"/>
              <a:t>la derecha,</a:t>
            </a:r>
            <a:r>
              <a:rPr lang="es-ES" baseline="0" dirty="0" smtClean="0"/>
              <a:t> tenemos un desayuno que</a:t>
            </a:r>
            <a:r>
              <a:rPr lang="es-ES" dirty="0" smtClean="0"/>
              <a:t> incorpora plátanos, kiwi verde brillante, un variedad de verduras de diferentes colores, un huevo entero</a:t>
            </a:r>
            <a:r>
              <a:rPr lang="es-ES" baseline="0" dirty="0" smtClean="0"/>
              <a:t> como proteína</a:t>
            </a:r>
            <a:r>
              <a:rPr lang="es-ES" dirty="0" smtClean="0"/>
              <a:t> y</a:t>
            </a:r>
            <a:r>
              <a:rPr lang="es-ES" baseline="0" dirty="0" smtClean="0"/>
              <a:t> </a:t>
            </a:r>
            <a:r>
              <a:rPr lang="es-ES" dirty="0" smtClean="0"/>
              <a:t>pan de trigo. A</a:t>
            </a:r>
            <a:r>
              <a:rPr lang="es-ES" baseline="0" dirty="0" smtClean="0"/>
              <a:t> </a:t>
            </a:r>
            <a:r>
              <a:rPr lang="es-ES" dirty="0" smtClean="0"/>
              <a:t> la izquierda, tenemos nuestra comida que incluye cerezas rojas, espinacas verde oscuro, un trozo de carne y un pan integral. Un ejemplo para</a:t>
            </a:r>
            <a:r>
              <a:rPr lang="es-ES" baseline="0" dirty="0" smtClean="0"/>
              <a:t> una </a:t>
            </a:r>
            <a:r>
              <a:rPr lang="es-ES" dirty="0" smtClean="0"/>
              <a:t>cena con pasta mas saludable podría ser en vez de un </a:t>
            </a:r>
            <a:r>
              <a:rPr lang="es-ES" dirty="0" err="1" smtClean="0"/>
              <a:t>Fettuccine</a:t>
            </a:r>
            <a:r>
              <a:rPr lang="es-ES" dirty="0" smtClean="0"/>
              <a:t> Alfredo</a:t>
            </a:r>
            <a:r>
              <a:rPr lang="es-ES" baseline="0" dirty="0" smtClean="0"/>
              <a:t> con salchichas italianas substituirlo por </a:t>
            </a:r>
            <a:r>
              <a:rPr lang="es-ES" dirty="0" smtClean="0"/>
              <a:t>un Espaguetis utilizando</a:t>
            </a:r>
            <a:r>
              <a:rPr lang="es-ES" baseline="0" dirty="0" smtClean="0"/>
              <a:t> ingredientes mas saludables como pasta</a:t>
            </a:r>
            <a:r>
              <a:rPr lang="es-ES" dirty="0" smtClean="0"/>
              <a:t> integral y albóndigas de carne magra y como</a:t>
            </a:r>
            <a:r>
              <a:rPr lang="es-ES" baseline="0" dirty="0" smtClean="0"/>
              <a:t> guarnición </a:t>
            </a:r>
            <a:r>
              <a:rPr lang="es-ES" dirty="0" smtClean="0"/>
              <a:t>una ensalada. El </a:t>
            </a:r>
            <a:r>
              <a:rPr lang="es-ES" dirty="0" err="1" smtClean="0"/>
              <a:t>Fettuccine</a:t>
            </a:r>
            <a:r>
              <a:rPr lang="es-ES" dirty="0" smtClean="0"/>
              <a:t> Alfredo originalmente</a:t>
            </a:r>
            <a:r>
              <a:rPr lang="es-ES" baseline="0" dirty="0" smtClean="0"/>
              <a:t> te</a:t>
            </a:r>
            <a:r>
              <a:rPr lang="es-ES" dirty="0" smtClean="0"/>
              <a:t> proporciona alrededor de 964 calorías, 26 gramos de grasa saturada y 1581 miligramos de sodio, mientras que el espagueti de trigo integral ofrece 533 calorías, 4 gramos de grasa saturada y solo 857 miligramos de sodio. Para un refrigerio, podemos complementar un yogur natural cubierto con bayas, granola y nueces en lugar de yogur con sabor a frutas y un panecillo mediano. Estos son algunos ejemplos sobre cómo crear un plato saludable que cumpla con</a:t>
            </a:r>
            <a:r>
              <a:rPr lang="es-ES" baseline="0" dirty="0" smtClean="0"/>
              <a:t> los</a:t>
            </a:r>
            <a:r>
              <a:rPr lang="es-ES" dirty="0" smtClean="0"/>
              <a:t> grupos de alimentos deseados. Usa tu imaginación y piensa en estos diseños cuando crees el tuyo.</a:t>
            </a:r>
          </a:p>
        </p:txBody>
      </p:sp>
      <p:sp>
        <p:nvSpPr>
          <p:cNvPr id="4" name="Slide Number Placeholder 3"/>
          <p:cNvSpPr>
            <a:spLocks noGrp="1"/>
          </p:cNvSpPr>
          <p:nvPr>
            <p:ph type="sldNum" sz="quarter" idx="10"/>
          </p:nvPr>
        </p:nvSpPr>
        <p:spPr/>
        <p:txBody>
          <a:bodyPr/>
          <a:lstStyle/>
          <a:p>
            <a:fld id="{67EBC6A3-6386-409D-856C-F76B708768BA}" type="slidenum">
              <a:rPr lang="en-US" smtClean="0"/>
              <a:t>10</a:t>
            </a:fld>
            <a:endParaRPr lang="en-US"/>
          </a:p>
        </p:txBody>
      </p:sp>
    </p:spTree>
    <p:extLst>
      <p:ext uri="{BB962C8B-B14F-4D97-AF65-F5344CB8AC3E}">
        <p14:creationId xmlns:p14="http://schemas.microsoft.com/office/powerpoint/2010/main" val="23574428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En esta clase discutimos la efectividad en la preparación de una comida usando las pautas proporcionadas por Mí Plato (</a:t>
            </a:r>
            <a:r>
              <a:rPr lang="es-ES" sz="1200" kern="1200" dirty="0" err="1" smtClean="0">
                <a:solidFill>
                  <a:schemeClr val="tx1"/>
                </a:solidFill>
                <a:effectLst/>
                <a:latin typeface="+mn-lt"/>
                <a:ea typeface="+mn-ea"/>
                <a:cs typeface="+mn-cs"/>
              </a:rPr>
              <a:t>Choose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Plate</a:t>
            </a:r>
            <a:r>
              <a:rPr lang="es-ES" sz="1200" kern="1200" dirty="0" smtClean="0">
                <a:solidFill>
                  <a:schemeClr val="tx1"/>
                </a:solidFill>
                <a:effectLst/>
                <a:latin typeface="+mn-lt"/>
                <a:ea typeface="+mn-ea"/>
                <a:cs typeface="+mn-cs"/>
              </a:rPr>
              <a:t>) del Departamento de Agricultura de los EE. UU. Repasamos algunos consejos para crear una comida saludable, como: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 incorporar los cinco grupos de alimentos del diseño de Mí Plato para satisfacer las necesidades nutricionales del cuerpo.</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 Describimos diferentes formas de medir las cantidades de alimentos y diferentes formas de complementar alternativas más saludables en los alimentos comunes.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Por último, mencionamos algunos alimentos de cada uno de los cinco grupos y sus propiedades nutricionales, así como algunas sugerencias de comidas saludables.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En nuestra próxima sesión, cubriremos algunos</a:t>
            </a:r>
            <a:r>
              <a:rPr lang="es-ES" sz="1200" kern="1200" baseline="0" dirty="0" smtClean="0">
                <a:solidFill>
                  <a:schemeClr val="tx1"/>
                </a:solidFill>
                <a:effectLst/>
                <a:latin typeface="+mn-lt"/>
                <a:ea typeface="+mn-ea"/>
                <a:cs typeface="+mn-cs"/>
              </a:rPr>
              <a:t> temas para </a:t>
            </a:r>
            <a:r>
              <a:rPr lang="es-ES" sz="1200" kern="1200" dirty="0" smtClean="0">
                <a:solidFill>
                  <a:schemeClr val="tx1"/>
                </a:solidFill>
                <a:effectLst/>
                <a:latin typeface="+mn-lt"/>
                <a:ea typeface="+mn-ea"/>
                <a:cs typeface="+mn-cs"/>
              </a:rPr>
              <a:t>reflexionar sobre su dieta diaria y crear y establecer nuevas metas saludables.</a:t>
            </a:r>
            <a:endParaRPr lang="en-US" dirty="0" smtClean="0"/>
          </a:p>
        </p:txBody>
      </p:sp>
      <p:sp>
        <p:nvSpPr>
          <p:cNvPr id="4" name="Slide Number Placeholder 3"/>
          <p:cNvSpPr>
            <a:spLocks noGrp="1"/>
          </p:cNvSpPr>
          <p:nvPr>
            <p:ph type="sldNum" sz="quarter" idx="10"/>
          </p:nvPr>
        </p:nvSpPr>
        <p:spPr/>
        <p:txBody>
          <a:bodyPr/>
          <a:lstStyle/>
          <a:p>
            <a:fld id="{67EBC6A3-6386-409D-856C-F76B708768BA}" type="slidenum">
              <a:rPr lang="en-US" smtClean="0"/>
              <a:t>11</a:t>
            </a:fld>
            <a:endParaRPr lang="en-US"/>
          </a:p>
        </p:txBody>
      </p:sp>
    </p:spTree>
    <p:extLst>
      <p:ext uri="{BB962C8B-B14F-4D97-AF65-F5344CB8AC3E}">
        <p14:creationId xmlns:p14="http://schemas.microsoft.com/office/powerpoint/2010/main" val="1554539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s-ES" dirty="0" smtClean="0"/>
              <a:t>El Departamento de Agricultura de los Estados Unidos, mejor conocido como USDA, por sus ciclas</a:t>
            </a:r>
            <a:r>
              <a:rPr lang="es-ES" baseline="0" dirty="0" smtClean="0"/>
              <a:t> en ingles, </a:t>
            </a:r>
            <a:r>
              <a:rPr lang="es-ES" dirty="0" smtClean="0"/>
              <a:t>creó Mí Plato,</a:t>
            </a:r>
            <a:r>
              <a:rPr lang="es-ES" baseline="0" dirty="0" smtClean="0"/>
              <a:t> Mí Plato</a:t>
            </a:r>
            <a:r>
              <a:rPr lang="es-ES" dirty="0" smtClean="0"/>
              <a:t> es una guía nutricional fácil de seguir, creada para ayudar a las personas a descubrir maneras</a:t>
            </a:r>
            <a:r>
              <a:rPr lang="es-ES" baseline="0" dirty="0" smtClean="0"/>
              <a:t> fáciles de</a:t>
            </a:r>
            <a:r>
              <a:rPr lang="es-ES" dirty="0" smtClean="0"/>
              <a:t> crear comidas nutritivas y bien balanceadas. Este</a:t>
            </a:r>
            <a:r>
              <a:rPr lang="es-ES" baseline="0" dirty="0" smtClean="0"/>
              <a:t> diagrama </a:t>
            </a:r>
            <a:r>
              <a:rPr lang="es-ES" dirty="0" smtClean="0"/>
              <a:t>fue creado para reemplazar la antigua pirámide de alimentos que se utilizó durante casi 20 años. Mí Plato es la guía nutricional mas</a:t>
            </a:r>
            <a:r>
              <a:rPr lang="es-ES" baseline="0" dirty="0" smtClean="0"/>
              <a:t> reciente y actualizada</a:t>
            </a:r>
            <a:r>
              <a:rPr lang="es-ES" dirty="0" smtClean="0"/>
              <a:t> publicada por el Centro de Política y Promoción Nutricional del USDA.</a:t>
            </a:r>
            <a:r>
              <a:rPr lang="es-ES" baseline="0" dirty="0" smtClean="0"/>
              <a:t> Esta guía nutricional es una representación grafica de un lugar en la mesa con un plato y un vaso, este diagrama nos ayuda a entender fácilmente las porciones aproximadas de cada un de los </a:t>
            </a:r>
            <a:r>
              <a:rPr lang="es-ES" dirty="0" smtClean="0"/>
              <a:t>cinco grupos de alimentos, basado en las recomendaciones de las Pautas dietéticas para estadounidenses. El</a:t>
            </a:r>
            <a:r>
              <a:rPr lang="es-ES" baseline="0" dirty="0" smtClean="0"/>
              <a:t> Plato se divide en</a:t>
            </a:r>
            <a:r>
              <a:rPr lang="es-ES" dirty="0" smtClean="0"/>
              <a:t> 4 secciones, una sección para cada</a:t>
            </a:r>
            <a:r>
              <a:rPr lang="es-ES" baseline="0" dirty="0" smtClean="0"/>
              <a:t> uno de </a:t>
            </a:r>
            <a:r>
              <a:rPr lang="es-ES" dirty="0" smtClean="0"/>
              <a:t>cuatro</a:t>
            </a:r>
            <a:r>
              <a:rPr lang="es-ES" baseline="0" dirty="0" smtClean="0"/>
              <a:t> de los grupos de alimentos como son</a:t>
            </a:r>
            <a:r>
              <a:rPr lang="es-ES" dirty="0" smtClean="0"/>
              <a:t> vegetales, frutas, granos, y proteínas. El vaso representa</a:t>
            </a:r>
            <a:r>
              <a:rPr lang="es-ES" baseline="0" dirty="0" smtClean="0"/>
              <a:t> la sección del quinto grupo de alimentos los L</a:t>
            </a:r>
            <a:r>
              <a:rPr lang="es-ES" dirty="0" smtClean="0"/>
              <a:t>ácteos. El nuevo diseño fue creado para ayudar a captar la atención de las personas haciéndolo más fácil de seguir porque se enfoca en llenar la mitad de su plato con frutas y verduras. También establece reglas que limitan los azúcares agregados y las grasas sólidas en la dieta, y redujo la recomendación máxima para el sodio de 2,300 mg a 1,500 mg por día. Los documentos de las nuevas pautas dietéticas mencionan que la mayoría de los estadounidenses consumen muy pocas frutas y verduras así</a:t>
            </a:r>
            <a:r>
              <a:rPr lang="es-ES" baseline="0" dirty="0" smtClean="0"/>
              <a:t> como </a:t>
            </a:r>
            <a:r>
              <a:rPr lang="es-ES" dirty="0" smtClean="0"/>
              <a:t>demasiados azúcares agregados y grasas sólidas. La antigua Pirámide Alimenticia recibió muchas críticas porque era muy compleja de seguir. Colocó alimentos que constituían las porciones más grandes de una dieta recomendada, como granos, frutas y verduras en su base y alimentos que se comerían con menos frecuencia como carne, lácteos, grasas y azúcar en la parte superior estrecha. Este diseño no es efectivo para los estadounidenses porque nuestro método de alimentación sigue un patrón inverso. Otros problemas con la Pirámide Alimenticia fueron que solicitó que las personas comieran un número específico de porciones, no distinguió entre alimentos saludables como el arroz integral o el pescado y los alimentos menos saludables como el arroz blanco o las salchichas. El nuevo diseño de</a:t>
            </a:r>
            <a:r>
              <a:rPr lang="es-ES" baseline="0" dirty="0" smtClean="0"/>
              <a:t> Mí</a:t>
            </a:r>
            <a:r>
              <a:rPr lang="es-ES" dirty="0" smtClean="0"/>
              <a:t> Plato, es una mejor representación de cómo las personas realmente comen.</a:t>
            </a:r>
            <a:r>
              <a:rPr lang="es-ES" baseline="0" dirty="0" smtClean="0"/>
              <a:t> </a:t>
            </a:r>
            <a:r>
              <a:rPr lang="es-ES" dirty="0" smtClean="0"/>
              <a:t>. Incluso es útil para las personas que eligen no consumir o limitar sus elecciones de carne como vegetarianos o veganos. Mí Plato es un programa enfocado en informar al público en general sobre soluciones a problemas nutricionales reales para lograr sus objetivos de comer una dieta más saludable. Proporciona información y estrategias basadas en la cultura y las preferencias de las personas. El objetivo de mi plato es fomentar una vida más saludable mientras se crean cambios permanentes en los hábitos alimenticios para todas las personas. La siguiente diapositiva explicará cómo se usa Mí Plato.</a:t>
            </a:r>
          </a:p>
        </p:txBody>
      </p:sp>
      <p:sp>
        <p:nvSpPr>
          <p:cNvPr id="4" name="Slide Number Placeholder 3"/>
          <p:cNvSpPr>
            <a:spLocks noGrp="1"/>
          </p:cNvSpPr>
          <p:nvPr>
            <p:ph type="sldNum" sz="quarter" idx="10"/>
          </p:nvPr>
        </p:nvSpPr>
        <p:spPr/>
        <p:txBody>
          <a:bodyPr/>
          <a:lstStyle/>
          <a:p>
            <a:fld id="{67EBC6A3-6386-409D-856C-F76B708768BA}" type="slidenum">
              <a:rPr lang="en-US" smtClean="0"/>
              <a:t>2</a:t>
            </a:fld>
            <a:endParaRPr lang="en-US"/>
          </a:p>
        </p:txBody>
      </p:sp>
    </p:spTree>
    <p:extLst>
      <p:ext uri="{BB962C8B-B14F-4D97-AF65-F5344CB8AC3E}">
        <p14:creationId xmlns:p14="http://schemas.microsoft.com/office/powerpoint/2010/main" val="2028439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Como mencionamos en la diapositiva anterior, El plato se divide en cuatro secciones desiguales para representar diferentes grupos de alimentos. Las verduras constituyen la sección más grande, seguida de los granos, proteínas, y frutas. El pequeño círculo azul en la esquina superior derecha representa los lácteos. Como puede notar</a:t>
            </a:r>
            <a:r>
              <a:rPr lang="es-ES" baseline="0" dirty="0" smtClean="0"/>
              <a:t> en la imagen, </a:t>
            </a:r>
            <a:r>
              <a:rPr lang="es-ES" dirty="0" smtClean="0"/>
              <a:t>las frutas y verduras llenan la mitad del plato, mientras que las proteínas y los granos llenan la otra mitad. Una de las diferencias más importantes entre la antigua Pirámide de Alimentos y Mí Plato es que en Mí Plato no tiene una sección de carnes y frijoles,</a:t>
            </a:r>
            <a:r>
              <a:rPr lang="es-ES" baseline="0" dirty="0" smtClean="0"/>
              <a:t> a</a:t>
            </a:r>
            <a:r>
              <a:rPr lang="es-ES" dirty="0" smtClean="0"/>
              <a:t> cambio, proporciona una sección para proteínas, donde incluiría alimentos como pescado, mariscos, huevos, frijoles, guisantes, nueces,</a:t>
            </a:r>
            <a:r>
              <a:rPr lang="es-ES" baseline="0" dirty="0" smtClean="0"/>
              <a:t> </a:t>
            </a:r>
            <a:r>
              <a:rPr lang="es-ES" dirty="0" smtClean="0"/>
              <a:t>semillas y carnes. Otro</a:t>
            </a:r>
            <a:r>
              <a:rPr lang="es-ES" baseline="0" dirty="0" smtClean="0"/>
              <a:t> cambio</a:t>
            </a:r>
            <a:r>
              <a:rPr lang="es-ES" dirty="0" smtClean="0"/>
              <a:t> notable es que; Mí Plato ha eliminado la sección de aceites o grasas que estaban en la pirámide alimenticia. Mi Plato es un modelo simple diseñado para facilitar a las personas tener</a:t>
            </a:r>
            <a:r>
              <a:rPr lang="es-ES" baseline="0" dirty="0" smtClean="0"/>
              <a:t> una idea</a:t>
            </a:r>
            <a:r>
              <a:rPr lang="es-ES" dirty="0" smtClean="0"/>
              <a:t> cómo debería ser una comida saludable ideal sin demasiados detalles restrictivos. Recuerda, “Todo lo que comemos importa” y tener una alimentación saludable puede ayudarnos a mantener</a:t>
            </a:r>
            <a:r>
              <a:rPr lang="es-ES" baseline="0" dirty="0" smtClean="0"/>
              <a:t> una mejor salud</a:t>
            </a:r>
            <a:r>
              <a:rPr lang="es-ES" dirty="0" smtClean="0"/>
              <a:t> ahora y en el futuro. Una</a:t>
            </a:r>
            <a:r>
              <a:rPr lang="es-ES" baseline="0" dirty="0" smtClean="0"/>
              <a:t> alimentación saludable consiste en comer una variedad de alimentos de cada uno de los cinco grupos alimenticios, </a:t>
            </a:r>
            <a:r>
              <a:rPr lang="es-ES" dirty="0" smtClean="0"/>
              <a:t>las comidas mas saludables</a:t>
            </a:r>
            <a:r>
              <a:rPr lang="es-ES" baseline="0" dirty="0" smtClean="0"/>
              <a:t> son las mejor balanceadas con al menos 2 alimentos de cada grupo alimenticio.</a:t>
            </a:r>
            <a:r>
              <a:rPr lang="es-ES" dirty="0" smtClean="0"/>
              <a:t> Algunas buenas sugerencias son llenar la mitad de su plato con vegetales y frutas, y que</a:t>
            </a:r>
            <a:r>
              <a:rPr lang="es-ES" baseline="0" dirty="0" smtClean="0"/>
              <a:t> al menos</a:t>
            </a:r>
            <a:r>
              <a:rPr lang="es-ES" dirty="0" smtClean="0"/>
              <a:t> la mitad de los granos que sirve sean granos enteros, como avena, pan integral y arroz integral, tomar</a:t>
            </a:r>
            <a:r>
              <a:rPr lang="es-ES" baseline="0" dirty="0" smtClean="0"/>
              <a:t> agua o</a:t>
            </a:r>
            <a:r>
              <a:rPr lang="es-ES" dirty="0" smtClean="0"/>
              <a:t> leche sin grasa o baja en grasa en lugar de bebidas azucaradas, y servir</a:t>
            </a:r>
            <a:r>
              <a:rPr lang="es-ES" baseline="0" dirty="0" smtClean="0"/>
              <a:t> porciones pequeñas</a:t>
            </a:r>
            <a:r>
              <a:rPr lang="es-ES" dirty="0" smtClean="0"/>
              <a:t>. En una próxima clase discutiremos sobre la importancia de limitarnos</a:t>
            </a:r>
            <a:r>
              <a:rPr lang="es-ES" baseline="0" dirty="0" smtClean="0"/>
              <a:t> en los alimentos con ingredientes adicionase o agregados </a:t>
            </a:r>
            <a:r>
              <a:rPr lang="es-ES" dirty="0" smtClean="0"/>
              <a:t>como sodio, grasas saturadas y azúcares agregados. Una de las recomendaciones mas importante es comenzar con pequeños</a:t>
            </a:r>
            <a:r>
              <a:rPr lang="es-ES" baseline="0" dirty="0" smtClean="0"/>
              <a:t> cambios pero constantes y permanentes.</a:t>
            </a:r>
          </a:p>
        </p:txBody>
      </p:sp>
      <p:sp>
        <p:nvSpPr>
          <p:cNvPr id="4" name="Slide Number Placeholder 3"/>
          <p:cNvSpPr>
            <a:spLocks noGrp="1"/>
          </p:cNvSpPr>
          <p:nvPr>
            <p:ph type="sldNum" sz="quarter" idx="10"/>
          </p:nvPr>
        </p:nvSpPr>
        <p:spPr/>
        <p:txBody>
          <a:bodyPr/>
          <a:lstStyle/>
          <a:p>
            <a:fld id="{DCFEE9D9-017E-4B37-974A-8DB0811A1EA9}" type="slidenum">
              <a:rPr lang="es-MX" smtClean="0"/>
              <a:t>3</a:t>
            </a:fld>
            <a:endParaRPr lang="es-MX"/>
          </a:p>
        </p:txBody>
      </p:sp>
    </p:spTree>
    <p:extLst>
      <p:ext uri="{BB962C8B-B14F-4D97-AF65-F5344CB8AC3E}">
        <p14:creationId xmlns:p14="http://schemas.microsoft.com/office/powerpoint/2010/main" val="2606737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Una vez que sabemos cuáles son los 5 diferentes grupos de alimentos, ahora podemos enfocarnos en</a:t>
            </a:r>
            <a:r>
              <a:rPr lang="es-ES" baseline="0" dirty="0" smtClean="0"/>
              <a:t> cada uno por separado. Comencemos con “Frutas”</a:t>
            </a:r>
            <a:r>
              <a:rPr lang="es-ES" dirty="0" smtClean="0"/>
              <a:t> Al seleccionar estos</a:t>
            </a:r>
            <a:r>
              <a:rPr lang="es-ES" baseline="0" dirty="0" smtClean="0"/>
              <a:t> alimentos</a:t>
            </a:r>
            <a:r>
              <a:rPr lang="es-ES" dirty="0" smtClean="0"/>
              <a:t> seria mejor</a:t>
            </a:r>
            <a:r>
              <a:rPr lang="es-ES" baseline="0" dirty="0" smtClean="0"/>
              <a:t> </a:t>
            </a:r>
            <a:r>
              <a:rPr lang="es-ES" dirty="0" smtClean="0"/>
              <a:t>enfocarnos en consumir frutas frescas y/o jugos</a:t>
            </a:r>
            <a:r>
              <a:rPr lang="es-ES" baseline="0" dirty="0" smtClean="0"/>
              <a:t> </a:t>
            </a:r>
            <a:r>
              <a:rPr lang="es-ES" dirty="0" smtClean="0"/>
              <a:t>100% de frutas. La ingesta diaria recomendada de frutas es de 2 tazas por día, basada en una dieta de 2,000 calorías. Ahora</a:t>
            </a:r>
            <a:r>
              <a:rPr lang="es-ES" baseline="0" dirty="0" smtClean="0"/>
              <a:t> mencionaremos “Los Vegetales” c</a:t>
            </a:r>
            <a:r>
              <a:rPr lang="es-ES" dirty="0" smtClean="0"/>
              <a:t>omer una variedad de verduras también es muy recomendable,</a:t>
            </a:r>
            <a:r>
              <a:rPr lang="es-ES" baseline="0" dirty="0" smtClean="0"/>
              <a:t> p</a:t>
            </a:r>
            <a:r>
              <a:rPr lang="es-ES" dirty="0" smtClean="0"/>
              <a:t>odemos agregar vegetales a platos mixtos, guisos, sándwiches y raps. La ingesta diaria recomendada de verduras es de 2</a:t>
            </a:r>
            <a:r>
              <a:rPr lang="es-ES" baseline="0" dirty="0" smtClean="0"/>
              <a:t> ½ </a:t>
            </a:r>
            <a:r>
              <a:rPr lang="es-ES" dirty="0" smtClean="0"/>
              <a:t> tazas al día. Un error muy común es pensar que las verduras enlatadas no son buenas para usted. Esto es un mito! Se recomienda comer vegetales enlatados, siempre que tratemos de concentrarnos en obtener vegetales bajos en sodio o sin sal agregada. Granos La versión integral de panes, pastas y tortillas son la mejor manera de elegir los granos para comer. La ingesta diaria recomendada de granos es de 6 onzas, lo que equivale a unas seis rebanadas de pan, 6 tortillas pequeñas o media taza de arroz integral cocido. Lácteos,</a:t>
            </a:r>
            <a:r>
              <a:rPr lang="es-ES" baseline="0" dirty="0" smtClean="0"/>
              <a:t> c</a:t>
            </a:r>
            <a:r>
              <a:rPr lang="es-ES" dirty="0" smtClean="0"/>
              <a:t>omo mencionamos anteriormente es mejor seleccionar leche baja en grasa o sin grasa. Tanto la leche baja en grasa como la leche sin grasa ofrecen el mismo valor nutricional que la leche entera, sin embargo, eliminan las grasas saturadas y baja considerablemente el colesterol y las calorías. La ingesta diaria recomendada de productos lácteos es de aproximadamente 3 tazas al día. Un gran ejemplo de cómo consumir tres tazas en un día es beber 1 taza de leche, comer una taza de yogurt y comer 2 onzas de queso procesado. No</a:t>
            </a:r>
            <a:r>
              <a:rPr lang="es-ES" baseline="0" dirty="0" smtClean="0"/>
              <a:t> hay que olvidarnos de l</a:t>
            </a:r>
            <a:r>
              <a:rPr lang="es-ES" dirty="0" smtClean="0"/>
              <a:t>as proteínas,  las</a:t>
            </a:r>
            <a:r>
              <a:rPr lang="es-ES" baseline="0" dirty="0" smtClean="0"/>
              <a:t> proteínas las encontramos de una manera </a:t>
            </a:r>
            <a:r>
              <a:rPr lang="es-ES" dirty="0" smtClean="0"/>
              <a:t>abundante en muchos tipos de alimentos, incluidas algunas plantas. Al seleccionar carnes, es importante seleccionar cortes magros de carne y carne molida de res que tengan al menos un 93 % magra. Alimentos como frijoles, soya, nueces, y semillas sin sal, también ofrecen muchas proteínas y deben incluirse en nuestra</a:t>
            </a:r>
            <a:r>
              <a:rPr lang="es-ES" baseline="0" dirty="0" smtClean="0"/>
              <a:t> dieta</a:t>
            </a:r>
            <a:r>
              <a:rPr lang="es-ES" dirty="0" smtClean="0"/>
              <a:t>. Comer mariscos dos veces por semana es una práctica recomendada para aquellos que eligen obtener proteínas de fuentes animales. En las siguientes diapositivas, daremos instrucciones sobre cómo utilizar estas pautas para crear comidas más saludables.</a:t>
            </a:r>
            <a:endParaRPr lang="en-US" dirty="0"/>
          </a:p>
        </p:txBody>
      </p:sp>
      <p:sp>
        <p:nvSpPr>
          <p:cNvPr id="4" name="Slide Number Placeholder 3"/>
          <p:cNvSpPr>
            <a:spLocks noGrp="1"/>
          </p:cNvSpPr>
          <p:nvPr>
            <p:ph type="sldNum" sz="quarter" idx="10"/>
          </p:nvPr>
        </p:nvSpPr>
        <p:spPr/>
        <p:txBody>
          <a:bodyPr/>
          <a:lstStyle/>
          <a:p>
            <a:fld id="{DCFEE9D9-017E-4B37-974A-8DB0811A1EA9}" type="slidenum">
              <a:rPr lang="es-MX" smtClean="0"/>
              <a:t>4</a:t>
            </a:fld>
            <a:endParaRPr lang="es-MX"/>
          </a:p>
        </p:txBody>
      </p:sp>
    </p:spTree>
    <p:extLst>
      <p:ext uri="{BB962C8B-B14F-4D97-AF65-F5344CB8AC3E}">
        <p14:creationId xmlns:p14="http://schemas.microsoft.com/office/powerpoint/2010/main" val="37414620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El diseño de la guía nutricional Mí Plato fue creado para mostrarnos</a:t>
            </a:r>
            <a:r>
              <a:rPr lang="es-ES" sz="1200" kern="1200" baseline="0" dirty="0" smtClean="0">
                <a:solidFill>
                  <a:schemeClr val="tx1"/>
                </a:solidFill>
                <a:effectLst/>
                <a:latin typeface="+mn-lt"/>
                <a:ea typeface="+mn-ea"/>
                <a:cs typeface="+mn-cs"/>
              </a:rPr>
              <a:t> </a:t>
            </a:r>
            <a:r>
              <a:rPr lang="es-ES" sz="1200" kern="1200" dirty="0" smtClean="0">
                <a:solidFill>
                  <a:schemeClr val="tx1"/>
                </a:solidFill>
                <a:effectLst/>
                <a:latin typeface="+mn-lt"/>
                <a:ea typeface="+mn-ea"/>
                <a:cs typeface="+mn-cs"/>
              </a:rPr>
              <a:t>cómo debería lucir nuestro plato en cada comida. Lo</a:t>
            </a:r>
            <a:r>
              <a:rPr lang="es-ES" sz="1200" kern="1200" baseline="0" dirty="0" smtClean="0">
                <a:solidFill>
                  <a:schemeClr val="tx1"/>
                </a:solidFill>
                <a:effectLst/>
                <a:latin typeface="+mn-lt"/>
                <a:ea typeface="+mn-ea"/>
                <a:cs typeface="+mn-cs"/>
              </a:rPr>
              <a:t> importante </a:t>
            </a:r>
            <a:r>
              <a:rPr lang="es-ES" sz="1200" kern="1200" dirty="0" smtClean="0">
                <a:solidFill>
                  <a:schemeClr val="tx1"/>
                </a:solidFill>
                <a:effectLst/>
                <a:latin typeface="+mn-lt"/>
                <a:ea typeface="+mn-ea"/>
                <a:cs typeface="+mn-cs"/>
              </a:rPr>
              <a:t>de este diseño es que nos salva de tener que medir y calcular cada onza de alimentos que consumimos. Además de que nos brinda la porción diaria recomendada de cada</a:t>
            </a:r>
            <a:r>
              <a:rPr lang="es-ES" sz="1200" kern="1200" baseline="0" dirty="0" smtClean="0">
                <a:solidFill>
                  <a:schemeClr val="tx1"/>
                </a:solidFill>
                <a:effectLst/>
                <a:latin typeface="+mn-lt"/>
                <a:ea typeface="+mn-ea"/>
                <a:cs typeface="+mn-cs"/>
              </a:rPr>
              <a:t> uno de los cinco grupos de alimentos</a:t>
            </a:r>
            <a:r>
              <a:rPr lang="es-ES" sz="1200" kern="1200" dirty="0" smtClean="0">
                <a:solidFill>
                  <a:schemeClr val="tx1"/>
                </a:solidFill>
                <a:effectLst/>
                <a:latin typeface="+mn-lt"/>
                <a:ea typeface="+mn-ea"/>
                <a:cs typeface="+mn-cs"/>
              </a:rPr>
              <a:t> que discutimos anteriormente, haciendo mas fácil y simple crear</a:t>
            </a:r>
            <a:r>
              <a:rPr lang="es-ES" sz="1200" kern="1200" baseline="0" dirty="0" smtClean="0">
                <a:solidFill>
                  <a:schemeClr val="tx1"/>
                </a:solidFill>
                <a:effectLst/>
                <a:latin typeface="+mn-lt"/>
                <a:ea typeface="+mn-ea"/>
                <a:cs typeface="+mn-cs"/>
              </a:rPr>
              <a:t> </a:t>
            </a:r>
            <a:r>
              <a:rPr lang="es-ES" sz="1200" kern="1200" dirty="0" smtClean="0">
                <a:solidFill>
                  <a:schemeClr val="tx1"/>
                </a:solidFill>
                <a:effectLst/>
                <a:latin typeface="+mn-lt"/>
                <a:ea typeface="+mn-ea"/>
                <a:cs typeface="+mn-cs"/>
              </a:rPr>
              <a:t>comidas saludables. Aquí </a:t>
            </a:r>
            <a:r>
              <a:rPr lang="es-ES" sz="1200" kern="1200" baseline="0" dirty="0" smtClean="0">
                <a:solidFill>
                  <a:schemeClr val="tx1"/>
                </a:solidFill>
                <a:effectLst/>
                <a:latin typeface="+mn-lt"/>
                <a:ea typeface="+mn-ea"/>
                <a:cs typeface="+mn-cs"/>
              </a:rPr>
              <a:t>el porque de las recomendaciones de consumir estos cinco grupos de alimentos.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 Las frutas y verduras no solo agregan fibra y nutrientes importantes a nuestra dieta, sino que también agregan sabores, colores y texturas. Se cree que las personas que incluyen frutas y verduras en su dieta diaria tienen menos riesgo de contraer enfermedades crónicas.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Los granos son fuentes importantes de nutrientes esenciales como magnesio, zinc, vitaminas B y fibra.</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Los lácteos proporcionan calcio, vitamina D, potasio, proteínas y otros nutrientes esenciales para una buena salud diaria.</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Los alimentos con proteínas de origen animal como los huevos, los lácteos, los mariscos, la carne y una proteína de origen vegetal, que es la soya, proporcionan los nueve aminoácidos esenciales necesarios en el cuerpo. Otros alimentos a base de plantas ofrecen cantidades más pequeñas de proteínas, por lo que deben consumirse en variedad para adquirir todas las proteínas que el cuerpo necesita a diario.</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 Mencionamos anteriormente que debemos consumir alimentos y bebidas que ofrezcan menos sodio, grasas saturadas y azúcares agregados. Lo</a:t>
            </a:r>
            <a:r>
              <a:rPr lang="es-ES" sz="1200" kern="1200" baseline="0" dirty="0" smtClean="0">
                <a:solidFill>
                  <a:schemeClr val="tx1"/>
                </a:solidFill>
                <a:effectLst/>
                <a:latin typeface="+mn-lt"/>
                <a:ea typeface="+mn-ea"/>
                <a:cs typeface="+mn-cs"/>
              </a:rPr>
              <a:t> mejor es</a:t>
            </a:r>
            <a:r>
              <a:rPr lang="es-ES" sz="1200" kern="1200" dirty="0" smtClean="0">
                <a:solidFill>
                  <a:schemeClr val="tx1"/>
                </a:solidFill>
                <a:effectLst/>
                <a:latin typeface="+mn-lt"/>
                <a:ea typeface="+mn-ea"/>
                <a:cs typeface="+mn-cs"/>
              </a:rPr>
              <a:t> simplemente beber agua en lugar de bebidas azucaradas. Las siguientes diapositivas le explicaran</a:t>
            </a:r>
            <a:r>
              <a:rPr lang="es-ES" sz="1200" kern="1200" baseline="0" dirty="0" smtClean="0">
                <a:solidFill>
                  <a:schemeClr val="tx1"/>
                </a:solidFill>
                <a:effectLst/>
                <a:latin typeface="+mn-lt"/>
                <a:ea typeface="+mn-ea"/>
                <a:cs typeface="+mn-cs"/>
              </a:rPr>
              <a:t> </a:t>
            </a:r>
            <a:r>
              <a:rPr lang="es-ES" sz="1200" kern="1200" dirty="0" smtClean="0">
                <a:solidFill>
                  <a:schemeClr val="tx1"/>
                </a:solidFill>
                <a:effectLst/>
                <a:latin typeface="+mn-lt"/>
                <a:ea typeface="+mn-ea"/>
                <a:cs typeface="+mn-cs"/>
              </a:rPr>
              <a:t>sobre los beneficios de cada sección de la guía nutricional Mí Plato.</a:t>
            </a:r>
            <a:endParaRPr lang="en-US" dirty="0" smtClean="0"/>
          </a:p>
        </p:txBody>
      </p:sp>
      <p:sp>
        <p:nvSpPr>
          <p:cNvPr id="4" name="Slide Number Placeholder 3"/>
          <p:cNvSpPr>
            <a:spLocks noGrp="1"/>
          </p:cNvSpPr>
          <p:nvPr>
            <p:ph type="sldNum" sz="quarter" idx="10"/>
          </p:nvPr>
        </p:nvSpPr>
        <p:spPr/>
        <p:txBody>
          <a:bodyPr/>
          <a:lstStyle/>
          <a:p>
            <a:fld id="{DCFEE9D9-017E-4B37-974A-8DB0811A1EA9}" type="slidenum">
              <a:rPr lang="es-MX" smtClean="0"/>
              <a:t>5</a:t>
            </a:fld>
            <a:endParaRPr lang="es-MX"/>
          </a:p>
        </p:txBody>
      </p:sp>
    </p:spTree>
    <p:extLst>
      <p:ext uri="{BB962C8B-B14F-4D97-AF65-F5344CB8AC3E}">
        <p14:creationId xmlns:p14="http://schemas.microsoft.com/office/powerpoint/2010/main" val="16352196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Anterior</a:t>
            </a:r>
            <a:r>
              <a:rPr lang="es-ES" baseline="0" dirty="0" smtClean="0"/>
              <a:t>mente </a:t>
            </a:r>
            <a:r>
              <a:rPr lang="es-ES" dirty="0" smtClean="0"/>
              <a:t>discutimos métodos científicos sobre cómo se deben seleccionar los alimentos. Ahora podemos enfocarnos en nuestros hábitos cotidianos y en cómo mejorarlos para hacer que sean más saludables. Comer frutas y verduras es importante porque proporcionan vitaminas y minerales que ayudan la buena salud,</a:t>
            </a:r>
            <a:r>
              <a:rPr lang="es-ES" baseline="0" dirty="0" smtClean="0"/>
              <a:t> además</a:t>
            </a:r>
            <a:r>
              <a:rPr lang="es-ES" dirty="0" smtClean="0"/>
              <a:t> la mayoría de ellas son bajas en calorías. Las frutas y verduras también se pueden comer como refrigerios, porque su azúcar es natural</a:t>
            </a:r>
            <a:r>
              <a:rPr lang="es-ES" baseline="0" dirty="0" smtClean="0"/>
              <a:t> y no contienen azucares agregados</a:t>
            </a:r>
            <a:r>
              <a:rPr lang="es-ES" dirty="0" smtClean="0"/>
              <a:t>. Al seleccionar verduras se</a:t>
            </a:r>
            <a:r>
              <a:rPr lang="es-ES" baseline="0" dirty="0" smtClean="0"/>
              <a:t> recomiendan</a:t>
            </a:r>
            <a:r>
              <a:rPr lang="es-ES" dirty="0" smtClean="0"/>
              <a:t> aquellas que sean ricas en color. Es mejor consumir vegetales de color verde oscuro como el brócoli, las espinacas y la col rizada. Las verduras de color naranja y rojo como la calabaza, las zanahorias y el</a:t>
            </a:r>
            <a:r>
              <a:rPr lang="es-ES" baseline="0" dirty="0" smtClean="0"/>
              <a:t> camote</a:t>
            </a:r>
            <a:r>
              <a:rPr lang="es-ES" dirty="0" smtClean="0"/>
              <a:t> también son esenciales para el consumo debido a su gran contenido nutritivo. Cuando las frutas y verduras crudas o frescas no están disponibles, está bien complementarlas con su contraparte congelada, siempre que no tengan azúcar o sal añadida que estamos tratando de eliminar. También queremos evitar agregar estos productos a nuestras verduras. Algunas formas saludables de consumir vegetales son al vapor, saltear, asar o simplemente comerlos crudos. Cultivar sus propias verduras y frutas puede proporcionar muchos beneficios, especialmente disfrutar de ese sabor fresco y sabroso que proporcionan las frutas y verduras frescas. Así como ayudarnos a mantener</a:t>
            </a:r>
            <a:r>
              <a:rPr lang="es-ES" baseline="0" dirty="0" smtClean="0"/>
              <a:t>nos activos físicamente, hablaremos de actividad física en una de nuestras próximas clases.</a:t>
            </a:r>
            <a:endParaRPr lang="en-US" dirty="0" smtClean="0"/>
          </a:p>
        </p:txBody>
      </p:sp>
      <p:sp>
        <p:nvSpPr>
          <p:cNvPr id="4" name="Slide Number Placeholder 3"/>
          <p:cNvSpPr>
            <a:spLocks noGrp="1"/>
          </p:cNvSpPr>
          <p:nvPr>
            <p:ph type="sldNum" sz="quarter" idx="10"/>
          </p:nvPr>
        </p:nvSpPr>
        <p:spPr/>
        <p:txBody>
          <a:bodyPr/>
          <a:lstStyle/>
          <a:p>
            <a:fld id="{DCFEE9D9-017E-4B37-974A-8DB0811A1EA9}" type="slidenum">
              <a:rPr lang="es-MX" smtClean="0"/>
              <a:t>6</a:t>
            </a:fld>
            <a:endParaRPr lang="es-MX"/>
          </a:p>
        </p:txBody>
      </p:sp>
    </p:spTree>
    <p:extLst>
      <p:ext uri="{BB962C8B-B14F-4D97-AF65-F5344CB8AC3E}">
        <p14:creationId xmlns:p14="http://schemas.microsoft.com/office/powerpoint/2010/main" val="2968764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Algunos consejos importantes al considerar los granos es hacer que la mitad de los granos que consumimos sean granos enteros. Seleccione alimentos como la avena, el arroz integral y el pan integral. La importancia de los granos integrales es que proporcionan fibra que lo ayuda a sentirse lleno y con la</a:t>
            </a:r>
            <a:r>
              <a:rPr lang="es-ES" baseline="0" dirty="0" smtClean="0"/>
              <a:t> digestión además de todos sus nutrientes.</a:t>
            </a:r>
            <a:r>
              <a:rPr lang="es-ES" dirty="0" smtClean="0"/>
              <a:t> A diferencia de</a:t>
            </a:r>
            <a:r>
              <a:rPr lang="es-ES" baseline="0" dirty="0" smtClean="0"/>
              <a:t> los granos enteros,</a:t>
            </a:r>
            <a:r>
              <a:rPr lang="es-ES" dirty="0" smtClean="0"/>
              <a:t> los granos refinados, como el pan blanco y el arroz blanco, pierden</a:t>
            </a:r>
            <a:r>
              <a:rPr lang="es-ES" baseline="0" dirty="0" smtClean="0"/>
              <a:t> la fibra y muchos de sus nutrientes al ser procesados</a:t>
            </a:r>
            <a:r>
              <a:rPr lang="es-ES" dirty="0" smtClean="0"/>
              <a:t>. Recuerde que es importante que limitemos el consumo de postres y refrigerios</a:t>
            </a:r>
            <a:r>
              <a:rPr lang="es-ES" baseline="0" dirty="0" smtClean="0"/>
              <a:t> de granos</a:t>
            </a:r>
            <a:r>
              <a:rPr lang="es-ES" dirty="0" smtClean="0"/>
              <a:t>, como pasteles, galletas y repostería porque tienen azúcares agregados.</a:t>
            </a:r>
            <a:endParaRPr lang="en-US" dirty="0"/>
          </a:p>
        </p:txBody>
      </p:sp>
      <p:sp>
        <p:nvSpPr>
          <p:cNvPr id="4" name="Slide Number Placeholder 3"/>
          <p:cNvSpPr>
            <a:spLocks noGrp="1"/>
          </p:cNvSpPr>
          <p:nvPr>
            <p:ph type="sldNum" sz="quarter" idx="10"/>
          </p:nvPr>
        </p:nvSpPr>
        <p:spPr/>
        <p:txBody>
          <a:bodyPr/>
          <a:lstStyle/>
          <a:p>
            <a:fld id="{67EBC6A3-6386-409D-856C-F76B708768BA}" type="slidenum">
              <a:rPr lang="en-US" smtClean="0"/>
              <a:t>7</a:t>
            </a:fld>
            <a:endParaRPr lang="en-US"/>
          </a:p>
        </p:txBody>
      </p:sp>
    </p:spTree>
    <p:extLst>
      <p:ext uri="{BB962C8B-B14F-4D97-AF65-F5344CB8AC3E}">
        <p14:creationId xmlns:p14="http://schemas.microsoft.com/office/powerpoint/2010/main" val="9269883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Anteriormente mencionamos formas de hacer que el consumo de productos lácteos sea más saludable. Es importante beber leche descremada o baja en grasa, porque reducirá la cantidad de grasas saturadas, colesterol</a:t>
            </a:r>
            <a:r>
              <a:rPr lang="es-ES" sz="1200" kern="1200" baseline="0" dirty="0" smtClean="0">
                <a:solidFill>
                  <a:schemeClr val="tx1"/>
                </a:solidFill>
                <a:effectLst/>
                <a:latin typeface="+mn-lt"/>
                <a:ea typeface="+mn-ea"/>
                <a:cs typeface="+mn-cs"/>
              </a:rPr>
              <a:t> y calorías</a:t>
            </a:r>
            <a:r>
              <a:rPr lang="es-ES" sz="1200" kern="1200" dirty="0" smtClean="0">
                <a:solidFill>
                  <a:schemeClr val="tx1"/>
                </a:solidFill>
                <a:effectLst/>
                <a:latin typeface="+mn-lt"/>
                <a:ea typeface="+mn-ea"/>
                <a:cs typeface="+mn-cs"/>
              </a:rPr>
              <a:t>. Sin embargo, al hacer el cambio, es mejor que las personas pasen gradualmente de la leche entera a las versiones bajas en grasa. También podemos reemplazar productos como crema agria, queso crema y queso común por yogur y queso bajos en grasa. Muchos quesos tienen un alto contenido de grasas saturadas, por lo que es mejor buscar "bajo en grasa" o “sin grasa" en la etiqueta. Pruebe diferentes marcas o tipos para encontrar el que más le guste. El queso crema, la crema agria y la mantequilla forman parte del grupo de alimentos lácteos, estos alimentos</a:t>
            </a:r>
            <a:r>
              <a:rPr lang="es-ES" sz="1200" kern="1200" baseline="0" dirty="0" smtClean="0">
                <a:solidFill>
                  <a:schemeClr val="tx1"/>
                </a:solidFill>
                <a:effectLst/>
                <a:latin typeface="+mn-lt"/>
                <a:ea typeface="+mn-ea"/>
                <a:cs typeface="+mn-cs"/>
              </a:rPr>
              <a:t> son</a:t>
            </a:r>
            <a:r>
              <a:rPr lang="es-ES" sz="1200" kern="1200" dirty="0" smtClean="0">
                <a:solidFill>
                  <a:schemeClr val="tx1"/>
                </a:solidFill>
                <a:effectLst/>
                <a:latin typeface="+mn-lt"/>
                <a:ea typeface="+mn-ea"/>
                <a:cs typeface="+mn-cs"/>
              </a:rPr>
              <a:t> ricos en grasas saturadas y tienen poco o nada de calcio. Cuando las recetas como las salsas requieren crema agria, sustitúyalas por yogur natural. Use leche evaporada sin grasa en lugar de crema y pruebe el queso ricota bajo en grasa o sin grasa como sustituto del queso crema. Las leches y yogures con sabor, el yogurt congelado y los pudines pueden contener muchos azúcares agregados, por lo que es mejor consumirlos con moderación o no consumirlos.</a:t>
            </a:r>
            <a:endParaRPr lang="en-US" dirty="0"/>
          </a:p>
        </p:txBody>
      </p:sp>
      <p:sp>
        <p:nvSpPr>
          <p:cNvPr id="4" name="Slide Number Placeholder 3"/>
          <p:cNvSpPr>
            <a:spLocks noGrp="1"/>
          </p:cNvSpPr>
          <p:nvPr>
            <p:ph type="sldNum" sz="quarter" idx="10"/>
          </p:nvPr>
        </p:nvSpPr>
        <p:spPr/>
        <p:txBody>
          <a:bodyPr/>
          <a:lstStyle/>
          <a:p>
            <a:fld id="{67EBC6A3-6386-409D-856C-F76B708768BA}" type="slidenum">
              <a:rPr lang="en-US" smtClean="0"/>
              <a:t>8</a:t>
            </a:fld>
            <a:endParaRPr lang="en-US"/>
          </a:p>
        </p:txBody>
      </p:sp>
    </p:spTree>
    <p:extLst>
      <p:ext uri="{BB962C8B-B14F-4D97-AF65-F5344CB8AC3E}">
        <p14:creationId xmlns:p14="http://schemas.microsoft.com/office/powerpoint/2010/main" val="3408853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Como mencionamos anteriormente, la proteína es abundante en muchos tipos de alimentos, especialmente en mariscos, frijoles, nueces, semillas sin sal, guisantes, soya, huevos,</a:t>
            </a:r>
            <a:r>
              <a:rPr lang="es-ES" sz="1200" kern="1200" baseline="0" dirty="0" smtClean="0">
                <a:solidFill>
                  <a:schemeClr val="tx1"/>
                </a:solidFill>
                <a:effectLst/>
                <a:latin typeface="+mn-lt"/>
                <a:ea typeface="+mn-ea"/>
                <a:cs typeface="+mn-cs"/>
              </a:rPr>
              <a:t> </a:t>
            </a:r>
            <a:r>
              <a:rPr lang="es-ES" sz="1200" kern="1200" dirty="0" smtClean="0">
                <a:solidFill>
                  <a:schemeClr val="tx1"/>
                </a:solidFill>
                <a:effectLst/>
                <a:latin typeface="+mn-lt"/>
                <a:ea typeface="+mn-ea"/>
                <a:cs typeface="+mn-cs"/>
              </a:rPr>
              <a:t>carnes magras y aves de corral. La proteína no es diferente a los otros grupos de alimentos donde comer en variedad es esencial. Mencionamos que comer mariscos dos veces por semana es beneficioso para alguien a quien le gusta comer proteínas de origen animal en ocasiones. Una excelente manera de combinar proteínas con frutas y verduras es incorporándolas a una ensalada. Puede hacer esto agregando carnes, nueces, frijoles, guisantes, huevos y frutas frescas o secas a una ensalada,</a:t>
            </a:r>
            <a:r>
              <a:rPr lang="es-ES" sz="1200" kern="1200" baseline="0" dirty="0" smtClean="0">
                <a:solidFill>
                  <a:schemeClr val="tx1"/>
                </a:solidFill>
                <a:effectLst/>
                <a:latin typeface="+mn-lt"/>
                <a:ea typeface="+mn-ea"/>
                <a:cs typeface="+mn-cs"/>
              </a:rPr>
              <a:t> recuerde</a:t>
            </a:r>
            <a:r>
              <a:rPr lang="es-ES" sz="1200" kern="1200" dirty="0" smtClean="0">
                <a:solidFill>
                  <a:schemeClr val="tx1"/>
                </a:solidFill>
                <a:effectLst/>
                <a:latin typeface="+mn-lt"/>
                <a:ea typeface="+mn-ea"/>
                <a:cs typeface="+mn-cs"/>
              </a:rPr>
              <a:t> cuanto más colorido, mejor. Al comer carnes, también es importante elegir cortes magros de carne como</a:t>
            </a:r>
            <a:r>
              <a:rPr lang="es-ES" sz="1200" kern="1200" baseline="0" dirty="0" smtClean="0">
                <a:solidFill>
                  <a:schemeClr val="tx1"/>
                </a:solidFill>
                <a:effectLst/>
                <a:latin typeface="+mn-lt"/>
                <a:ea typeface="+mn-ea"/>
                <a:cs typeface="+mn-cs"/>
              </a:rPr>
              <a:t> lomillo </a:t>
            </a:r>
            <a:r>
              <a:rPr lang="es-ES" sz="1200" kern="1200" dirty="0" smtClean="0">
                <a:solidFill>
                  <a:schemeClr val="tx1"/>
                </a:solidFill>
                <a:effectLst/>
                <a:latin typeface="+mn-lt"/>
                <a:ea typeface="+mn-ea"/>
                <a:cs typeface="+mn-cs"/>
              </a:rPr>
              <a:t>y carne molida de res que sea al menos 93% magra. En una</a:t>
            </a:r>
            <a:r>
              <a:rPr lang="es-ES" sz="1200" kern="1200" baseline="0" dirty="0" smtClean="0">
                <a:solidFill>
                  <a:schemeClr val="tx1"/>
                </a:solidFill>
                <a:effectLst/>
                <a:latin typeface="+mn-lt"/>
                <a:ea typeface="+mn-ea"/>
                <a:cs typeface="+mn-cs"/>
              </a:rPr>
              <a:t> de las próximas clases</a:t>
            </a:r>
            <a:r>
              <a:rPr lang="es-ES" sz="1200" kern="1200" dirty="0" smtClean="0">
                <a:solidFill>
                  <a:schemeClr val="tx1"/>
                </a:solidFill>
                <a:effectLst/>
                <a:latin typeface="+mn-lt"/>
                <a:ea typeface="+mn-ea"/>
                <a:cs typeface="+mn-cs"/>
              </a:rPr>
              <a:t>, le mostraremos cómo seleccionar carnes más saludables sobre carnes menos saludables al cocinar recetas hispanas todos los días. Los huevos pueden ser una opción de proteína económica y parte de un estilo de alimentación saludable, así que conviértalos en parte de sus elecciones semanales. Pruebe frijoles y guisantes como frijoles rojos, pintos, negros o blancos; chicharos partidos; garbanzos, habas o productos de soya como tofu,</a:t>
            </a:r>
            <a:r>
              <a:rPr lang="es-ES" sz="1200" kern="1200" baseline="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tempeh</a:t>
            </a:r>
            <a:r>
              <a:rPr lang="es-ES" sz="1200" kern="1200" dirty="0" smtClean="0">
                <a:solidFill>
                  <a:schemeClr val="tx1"/>
                </a:solidFill>
                <a:effectLst/>
                <a:latin typeface="+mn-lt"/>
                <a:ea typeface="+mn-ea"/>
                <a:cs typeface="+mn-cs"/>
              </a:rPr>
              <a:t>, hamburguesas vegetarianas, nueces y semillas. Estos alimentos son más bajos en grasas saturadas y algunos son más altos en fibra. Sin embargo, las nueces y las semillas son una fuente concentrada de calorías, así que cómalas en pequeñas porciones para mantener las calorías bajo control. Intente asar a la parrilla, o hornear alimentos ya</a:t>
            </a:r>
            <a:r>
              <a:rPr lang="es-ES" sz="1200" kern="1200" baseline="0" dirty="0" smtClean="0">
                <a:solidFill>
                  <a:schemeClr val="tx1"/>
                </a:solidFill>
                <a:effectLst/>
                <a:latin typeface="+mn-lt"/>
                <a:ea typeface="+mn-ea"/>
                <a:cs typeface="+mn-cs"/>
              </a:rPr>
              <a:t> que</a:t>
            </a:r>
            <a:r>
              <a:rPr lang="es-ES" sz="1200" kern="1200" dirty="0" smtClean="0">
                <a:solidFill>
                  <a:schemeClr val="tx1"/>
                </a:solidFill>
                <a:effectLst/>
                <a:latin typeface="+mn-lt"/>
                <a:ea typeface="+mn-ea"/>
                <a:cs typeface="+mn-cs"/>
              </a:rPr>
              <a:t> estos métodos no agregan grasa adicional a sus alimentos. Algunas carnes magras necesitan una cocción lenta y húmeda para que estén tiernas, así que prueba con una olla de cocción lenta. Evite empanizar carne o pollo, ya que esto agrega calorías. Elija pavo, carne asada, atún o salmón enlatado, o mantequilla de maní para los sándwiches. Muchas carnes frías, como la mortadela o el salami, son ricas en grasas y sodio.</a:t>
            </a:r>
            <a:endParaRPr lang="en-US" dirty="0"/>
          </a:p>
        </p:txBody>
      </p:sp>
      <p:sp>
        <p:nvSpPr>
          <p:cNvPr id="4" name="Slide Number Placeholder 3"/>
          <p:cNvSpPr>
            <a:spLocks noGrp="1"/>
          </p:cNvSpPr>
          <p:nvPr>
            <p:ph type="sldNum" sz="quarter" idx="10"/>
          </p:nvPr>
        </p:nvSpPr>
        <p:spPr/>
        <p:txBody>
          <a:bodyPr/>
          <a:lstStyle/>
          <a:p>
            <a:fld id="{67EBC6A3-6386-409D-856C-F76B708768BA}" type="slidenum">
              <a:rPr lang="en-US" smtClean="0"/>
              <a:t>9</a:t>
            </a:fld>
            <a:endParaRPr lang="en-US"/>
          </a:p>
        </p:txBody>
      </p:sp>
    </p:spTree>
    <p:extLst>
      <p:ext uri="{BB962C8B-B14F-4D97-AF65-F5344CB8AC3E}">
        <p14:creationId xmlns:p14="http://schemas.microsoft.com/office/powerpoint/2010/main" val="40487188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2BA5DD2-1CD3-442D-BAA0-3ABDAC03AD40}" type="datetimeFigureOut">
              <a:rPr lang="es-MX" smtClean="0"/>
              <a:t>24/04/2020</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3764C518-760A-41E1-9CF2-22EC7CDAAA04}" type="slidenum">
              <a:rPr lang="es-MX" smtClean="0"/>
              <a:t>‹#›</a:t>
            </a:fld>
            <a:endParaRPr lang="es-MX"/>
          </a:p>
        </p:txBody>
      </p:sp>
    </p:spTree>
    <p:extLst>
      <p:ext uri="{BB962C8B-B14F-4D97-AF65-F5344CB8AC3E}">
        <p14:creationId xmlns:p14="http://schemas.microsoft.com/office/powerpoint/2010/main" val="14361493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2BA5DD2-1CD3-442D-BAA0-3ABDAC03AD40}" type="datetimeFigureOut">
              <a:rPr lang="es-MX" smtClean="0"/>
              <a:t>24/04/2020</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3764C518-760A-41E1-9CF2-22EC7CDAAA04}" type="slidenum">
              <a:rPr lang="es-MX" smtClean="0"/>
              <a:t>‹#›</a:t>
            </a:fld>
            <a:endParaRPr lang="es-MX"/>
          </a:p>
        </p:txBody>
      </p:sp>
    </p:spTree>
    <p:extLst>
      <p:ext uri="{BB962C8B-B14F-4D97-AF65-F5344CB8AC3E}">
        <p14:creationId xmlns:p14="http://schemas.microsoft.com/office/powerpoint/2010/main" val="7132477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2BA5DD2-1CD3-442D-BAA0-3ABDAC03AD40}" type="datetimeFigureOut">
              <a:rPr lang="es-MX" smtClean="0"/>
              <a:t>24/04/2020</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3764C518-760A-41E1-9CF2-22EC7CDAAA04}" type="slidenum">
              <a:rPr lang="es-MX" smtClean="0"/>
              <a:t>‹#›</a:t>
            </a:fld>
            <a:endParaRPr lang="es-MX"/>
          </a:p>
        </p:txBody>
      </p:sp>
    </p:spTree>
    <p:extLst>
      <p:ext uri="{BB962C8B-B14F-4D97-AF65-F5344CB8AC3E}">
        <p14:creationId xmlns:p14="http://schemas.microsoft.com/office/powerpoint/2010/main" val="1604732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2BA5DD2-1CD3-442D-BAA0-3ABDAC03AD40}" type="datetimeFigureOut">
              <a:rPr lang="es-MX" smtClean="0"/>
              <a:t>24/04/2020</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3764C518-760A-41E1-9CF2-22EC7CDAAA04}" type="slidenum">
              <a:rPr lang="es-MX" smtClean="0"/>
              <a:t>‹#›</a:t>
            </a:fld>
            <a:endParaRPr lang="es-MX"/>
          </a:p>
        </p:txBody>
      </p:sp>
    </p:spTree>
    <p:extLst>
      <p:ext uri="{BB962C8B-B14F-4D97-AF65-F5344CB8AC3E}">
        <p14:creationId xmlns:p14="http://schemas.microsoft.com/office/powerpoint/2010/main" val="916046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2BA5DD2-1CD3-442D-BAA0-3ABDAC03AD40}" type="datetimeFigureOut">
              <a:rPr lang="es-MX" smtClean="0"/>
              <a:t>24/04/2020</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3764C518-760A-41E1-9CF2-22EC7CDAAA04}" type="slidenum">
              <a:rPr lang="es-MX" smtClean="0"/>
              <a:t>‹#›</a:t>
            </a:fld>
            <a:endParaRPr lang="es-MX"/>
          </a:p>
        </p:txBody>
      </p:sp>
    </p:spTree>
    <p:extLst>
      <p:ext uri="{BB962C8B-B14F-4D97-AF65-F5344CB8AC3E}">
        <p14:creationId xmlns:p14="http://schemas.microsoft.com/office/powerpoint/2010/main" val="2057512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2BA5DD2-1CD3-442D-BAA0-3ABDAC03AD40}" type="datetimeFigureOut">
              <a:rPr lang="es-MX" smtClean="0"/>
              <a:t>24/04/2020</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3764C518-760A-41E1-9CF2-22EC7CDAAA04}" type="slidenum">
              <a:rPr lang="es-MX" smtClean="0"/>
              <a:t>‹#›</a:t>
            </a:fld>
            <a:endParaRPr lang="es-MX"/>
          </a:p>
        </p:txBody>
      </p:sp>
    </p:spTree>
    <p:extLst>
      <p:ext uri="{BB962C8B-B14F-4D97-AF65-F5344CB8AC3E}">
        <p14:creationId xmlns:p14="http://schemas.microsoft.com/office/powerpoint/2010/main" val="1777859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2BA5DD2-1CD3-442D-BAA0-3ABDAC03AD40}" type="datetimeFigureOut">
              <a:rPr lang="es-MX" smtClean="0"/>
              <a:t>24/04/2020</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3764C518-760A-41E1-9CF2-22EC7CDAAA04}" type="slidenum">
              <a:rPr lang="es-MX" smtClean="0"/>
              <a:t>‹#›</a:t>
            </a:fld>
            <a:endParaRPr lang="es-MX"/>
          </a:p>
        </p:txBody>
      </p:sp>
    </p:spTree>
    <p:extLst>
      <p:ext uri="{BB962C8B-B14F-4D97-AF65-F5344CB8AC3E}">
        <p14:creationId xmlns:p14="http://schemas.microsoft.com/office/powerpoint/2010/main" val="4161310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2BA5DD2-1CD3-442D-BAA0-3ABDAC03AD40}" type="datetimeFigureOut">
              <a:rPr lang="es-MX" smtClean="0"/>
              <a:t>24/04/2020</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3764C518-760A-41E1-9CF2-22EC7CDAAA04}" type="slidenum">
              <a:rPr lang="es-MX" smtClean="0"/>
              <a:t>‹#›</a:t>
            </a:fld>
            <a:endParaRPr lang="es-MX"/>
          </a:p>
        </p:txBody>
      </p:sp>
    </p:spTree>
    <p:extLst>
      <p:ext uri="{BB962C8B-B14F-4D97-AF65-F5344CB8AC3E}">
        <p14:creationId xmlns:p14="http://schemas.microsoft.com/office/powerpoint/2010/main" val="911725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BA5DD2-1CD3-442D-BAA0-3ABDAC03AD40}" type="datetimeFigureOut">
              <a:rPr lang="es-MX" smtClean="0"/>
              <a:t>24/04/2020</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3764C518-760A-41E1-9CF2-22EC7CDAAA04}" type="slidenum">
              <a:rPr lang="es-MX" smtClean="0"/>
              <a:t>‹#›</a:t>
            </a:fld>
            <a:endParaRPr lang="es-MX"/>
          </a:p>
        </p:txBody>
      </p:sp>
    </p:spTree>
    <p:extLst>
      <p:ext uri="{BB962C8B-B14F-4D97-AF65-F5344CB8AC3E}">
        <p14:creationId xmlns:p14="http://schemas.microsoft.com/office/powerpoint/2010/main" val="2747053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BA5DD2-1CD3-442D-BAA0-3ABDAC03AD40}" type="datetimeFigureOut">
              <a:rPr lang="es-MX" smtClean="0"/>
              <a:t>24/04/2020</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3764C518-760A-41E1-9CF2-22EC7CDAAA04}" type="slidenum">
              <a:rPr lang="es-MX" smtClean="0"/>
              <a:t>‹#›</a:t>
            </a:fld>
            <a:endParaRPr lang="es-MX"/>
          </a:p>
        </p:txBody>
      </p:sp>
    </p:spTree>
    <p:extLst>
      <p:ext uri="{BB962C8B-B14F-4D97-AF65-F5344CB8AC3E}">
        <p14:creationId xmlns:p14="http://schemas.microsoft.com/office/powerpoint/2010/main" val="3840599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BA5DD2-1CD3-442D-BAA0-3ABDAC03AD40}" type="datetimeFigureOut">
              <a:rPr lang="es-MX" smtClean="0"/>
              <a:t>24/04/2020</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3764C518-760A-41E1-9CF2-22EC7CDAAA04}" type="slidenum">
              <a:rPr lang="es-MX" smtClean="0"/>
              <a:t>‹#›</a:t>
            </a:fld>
            <a:endParaRPr lang="es-MX"/>
          </a:p>
        </p:txBody>
      </p:sp>
    </p:spTree>
    <p:extLst>
      <p:ext uri="{BB962C8B-B14F-4D97-AF65-F5344CB8AC3E}">
        <p14:creationId xmlns:p14="http://schemas.microsoft.com/office/powerpoint/2010/main" val="2476072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BA5DD2-1CD3-442D-BAA0-3ABDAC03AD40}" type="datetimeFigureOut">
              <a:rPr lang="es-MX" smtClean="0"/>
              <a:t>24/04/2020</a:t>
            </a:fld>
            <a:endParaRPr lang="es-MX"/>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4C518-760A-41E1-9CF2-22EC7CDAAA04}" type="slidenum">
              <a:rPr lang="es-MX" smtClean="0"/>
              <a:t>‹#›</a:t>
            </a:fld>
            <a:endParaRPr lang="es-MX"/>
          </a:p>
        </p:txBody>
      </p:sp>
    </p:spTree>
    <p:extLst>
      <p:ext uri="{BB962C8B-B14F-4D97-AF65-F5344CB8AC3E}">
        <p14:creationId xmlns:p14="http://schemas.microsoft.com/office/powerpoint/2010/main" val="12100438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40.jp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9.jpg"/><Relationship Id="rId5" Type="http://schemas.openxmlformats.org/officeDocument/2006/relationships/image" Target="../media/image1.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1.jpe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2.xml"/><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notesSlide" Target="../notesSlides/notesSlide3.xml"/><Relationship Id="rId9" Type="http://schemas.openxmlformats.org/officeDocument/2006/relationships/image" Target="../media/image13.png"/><Relationship Id="rId1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image" Target="../media/image31.png"/><Relationship Id="rId3" Type="http://schemas.openxmlformats.org/officeDocument/2006/relationships/slideLayout" Target="../slideLayouts/slideLayout7.xml"/><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png"/><Relationship Id="rId2" Type="http://schemas.openxmlformats.org/officeDocument/2006/relationships/audio" Target="../media/media4.m4a"/><Relationship Id="rId16" Type="http://schemas.openxmlformats.org/officeDocument/2006/relationships/image" Target="../media/image29.png"/><Relationship Id="rId20" Type="http://schemas.openxmlformats.org/officeDocument/2006/relationships/image" Target="../media/image4.png"/><Relationship Id="rId1" Type="http://schemas.microsoft.com/office/2007/relationships/media" Target="../media/media4.m4a"/><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png"/><Relationship Id="rId19" Type="http://schemas.openxmlformats.org/officeDocument/2006/relationships/image" Target="../media/image32.png"/><Relationship Id="rId4" Type="http://schemas.openxmlformats.org/officeDocument/2006/relationships/notesSlide" Target="../notesSlides/notesSlide4.xml"/><Relationship Id="rId9" Type="http://schemas.openxmlformats.org/officeDocument/2006/relationships/image" Target="../media/image22.png"/><Relationship Id="rId1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3.jpg"/><Relationship Id="rId5" Type="http://schemas.openxmlformats.org/officeDocument/2006/relationships/image" Target="../media/image1.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4.png"/><Relationship Id="rId5" Type="http://schemas.openxmlformats.org/officeDocument/2006/relationships/image" Target="../media/image1.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6.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5.jpeg"/><Relationship Id="rId5" Type="http://schemas.openxmlformats.org/officeDocument/2006/relationships/image" Target="../media/image1.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7.jpg"/><Relationship Id="rId5" Type="http://schemas.openxmlformats.org/officeDocument/2006/relationships/image" Target="../media/image1.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8.jpeg"/><Relationship Id="rId5" Type="http://schemas.openxmlformats.org/officeDocument/2006/relationships/image" Target="../media/image1.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992094" y="0"/>
            <a:ext cx="1151906" cy="6858000"/>
          </a:xfrm>
          <a:prstGeom prst="rect">
            <a:avLst/>
          </a:prstGeom>
          <a:solidFill>
            <a:srgbClr val="90268E"/>
          </a:solidFill>
          <a:ln w="38100">
            <a:solidFill>
              <a:srgbClr val="90268E"/>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b="12615"/>
          <a:stretch/>
        </p:blipFill>
        <p:spPr>
          <a:xfrm>
            <a:off x="8099532" y="5545777"/>
            <a:ext cx="937029" cy="1175699"/>
          </a:xfrm>
          <a:prstGeom prst="rect">
            <a:avLst/>
          </a:prstGeom>
          <a:ln w="38100">
            <a:solidFill>
              <a:srgbClr val="90268E"/>
            </a:solidFill>
          </a:ln>
        </p:spPr>
      </p:pic>
      <p:sp>
        <p:nvSpPr>
          <p:cNvPr id="7" name="Title 1"/>
          <p:cNvSpPr txBox="1">
            <a:spLocks/>
          </p:cNvSpPr>
          <p:nvPr/>
        </p:nvSpPr>
        <p:spPr>
          <a:xfrm>
            <a:off x="45708" y="1137570"/>
            <a:ext cx="7905129" cy="2369197"/>
          </a:xfrm>
          <a:prstGeom prst="rect">
            <a:avLst/>
          </a:prstGeom>
          <a:solidFill>
            <a:srgbClr val="90268E"/>
          </a:solidFill>
          <a:ln w="76200">
            <a:solidFill>
              <a:srgbClr val="7030A0"/>
            </a:solidFill>
          </a:ln>
          <a:scene3d>
            <a:camera prst="orthographicFront"/>
            <a:lightRig rig="threePt" dir="t"/>
          </a:scene3d>
          <a:sp3d>
            <a:bevelT w="114300" prst="artDeco"/>
          </a:sp3d>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s-MX" sz="5400" b="1" dirty="0" smtClean="0">
                <a:solidFill>
                  <a:schemeClr val="bg1"/>
                </a:solidFill>
                <a:latin typeface="Adobe Devanagari" panose="02040503050201020203" pitchFamily="18" charset="0"/>
                <a:cs typeface="Adobe Devanagari" panose="02040503050201020203" pitchFamily="18" charset="0"/>
              </a:rPr>
              <a:t>Pasos Para Prevenir </a:t>
            </a:r>
            <a:r>
              <a:rPr lang="en-US" sz="5400" b="1" dirty="0" smtClean="0">
                <a:solidFill>
                  <a:schemeClr val="bg1"/>
                </a:solidFill>
                <a:latin typeface="Adobe Devanagari" panose="02040503050201020203" pitchFamily="18" charset="0"/>
                <a:cs typeface="Adobe Devanagari" panose="02040503050201020203" pitchFamily="18" charset="0"/>
              </a:rPr>
              <a:t>Cancer</a:t>
            </a:r>
          </a:p>
        </p:txBody>
      </p:sp>
      <p:sp>
        <p:nvSpPr>
          <p:cNvPr id="11" name="Subtitle 2"/>
          <p:cNvSpPr txBox="1">
            <a:spLocks/>
          </p:cNvSpPr>
          <p:nvPr/>
        </p:nvSpPr>
        <p:spPr>
          <a:xfrm>
            <a:off x="1143000" y="3602038"/>
            <a:ext cx="6858000" cy="165576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dirty="0"/>
          </a:p>
        </p:txBody>
      </p:sp>
      <p:pic>
        <p:nvPicPr>
          <p:cNvPr id="2" name="Picture 1"/>
          <p:cNvPicPr>
            <a:picLocks noChangeAspect="1"/>
          </p:cNvPicPr>
          <p:nvPr/>
        </p:nvPicPr>
        <p:blipFill>
          <a:blip r:embed="rId6"/>
          <a:stretch>
            <a:fillRect/>
          </a:stretch>
        </p:blipFill>
        <p:spPr>
          <a:xfrm>
            <a:off x="1409359" y="4594718"/>
            <a:ext cx="2859272" cy="1902117"/>
          </a:xfrm>
          <a:prstGeom prst="rect">
            <a:avLst/>
          </a:prstGeom>
        </p:spPr>
      </p:pic>
      <p:pic>
        <p:nvPicPr>
          <p:cNvPr id="3" name="Picture 2"/>
          <p:cNvPicPr>
            <a:picLocks noChangeAspect="1"/>
          </p:cNvPicPr>
          <p:nvPr/>
        </p:nvPicPr>
        <p:blipFill>
          <a:blip r:embed="rId7"/>
          <a:stretch>
            <a:fillRect/>
          </a:stretch>
        </p:blipFill>
        <p:spPr>
          <a:xfrm>
            <a:off x="5652272" y="4279355"/>
            <a:ext cx="1524069" cy="2189602"/>
          </a:xfrm>
          <a:prstGeom prst="rect">
            <a:avLst/>
          </a:prstGeom>
        </p:spPr>
      </p:pic>
      <p:sp>
        <p:nvSpPr>
          <p:cNvPr id="8" name="Title 1"/>
          <p:cNvSpPr txBox="1">
            <a:spLocks/>
          </p:cNvSpPr>
          <p:nvPr/>
        </p:nvSpPr>
        <p:spPr>
          <a:xfrm>
            <a:off x="-4453" y="1941717"/>
            <a:ext cx="7992094" cy="2387600"/>
          </a:xfrm>
          <a:prstGeom prst="rect">
            <a:avLst/>
          </a:prstGeom>
          <a:scene3d>
            <a:camera prst="orthographicFront"/>
            <a:lightRig rig="threePt" dir="t"/>
          </a:scene3d>
          <a:sp3d>
            <a:bevelT w="139700" prst="cross"/>
          </a:sp3d>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s-MX" sz="5000" b="1" dirty="0" smtClean="0">
                <a:solidFill>
                  <a:schemeClr val="bg1"/>
                </a:solidFill>
                <a:latin typeface="Adobe Devanagari" panose="02040503050201020203" pitchFamily="18" charset="0"/>
                <a:cs typeface="Adobe Devanagari" panose="02040503050201020203" pitchFamily="18" charset="0"/>
              </a:rPr>
              <a:t>Eligiendo</a:t>
            </a:r>
            <a:r>
              <a:rPr lang="es-MX" sz="5000" b="1" dirty="0" smtClean="0">
                <a:solidFill>
                  <a:schemeClr val="bg1"/>
                </a:solidFill>
                <a:latin typeface="Adobe Devanagari" panose="02040503050201020203" pitchFamily="18" charset="0"/>
                <a:cs typeface="Adobe Devanagari" panose="02040503050201020203" pitchFamily="18" charset="0"/>
              </a:rPr>
              <a:t> Mí Plato</a:t>
            </a:r>
            <a:endParaRPr lang="es-MX" sz="5000" b="1" dirty="0" smtClean="0">
              <a:solidFill>
                <a:schemeClr val="bg1"/>
              </a:solidFill>
              <a:latin typeface="Adobe Devanagari" panose="02040503050201020203" pitchFamily="18" charset="0"/>
              <a:cs typeface="Adobe Devanagari" panose="02040503050201020203" pitchFamily="18" charset="0"/>
            </a:endParaRPr>
          </a:p>
        </p:txBody>
      </p:sp>
      <p:sp>
        <p:nvSpPr>
          <p:cNvPr id="4" name="Rectangle 3"/>
          <p:cNvSpPr/>
          <p:nvPr/>
        </p:nvSpPr>
        <p:spPr>
          <a:xfrm>
            <a:off x="-4453" y="1115122"/>
            <a:ext cx="8005453" cy="2414095"/>
          </a:xfrm>
          <a:prstGeom prst="rect">
            <a:avLst/>
          </a:prstGeom>
          <a:noFill/>
          <a:ln>
            <a:solidFill>
              <a:srgbClr val="90268E"/>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S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711229" y="6570045"/>
            <a:ext cx="151431" cy="151431"/>
          </a:xfrm>
          <a:prstGeom prst="rect">
            <a:avLst/>
          </a:prstGeom>
        </p:spPr>
      </p:pic>
    </p:spTree>
    <p:extLst>
      <p:ext uri="{BB962C8B-B14F-4D97-AF65-F5344CB8AC3E}">
        <p14:creationId xmlns:p14="http://schemas.microsoft.com/office/powerpoint/2010/main" val="1404859304"/>
      </p:ext>
    </p:extLst>
  </p:cSld>
  <p:clrMapOvr>
    <a:masterClrMapping/>
  </p:clrMapOvr>
  <mc:AlternateContent xmlns:mc="http://schemas.openxmlformats.org/markup-compatibility/2006" xmlns:p14="http://schemas.microsoft.com/office/powerpoint/2010/main">
    <mc:Choice Requires="p14">
      <p:transition spd="slow" p14:dur="2000" advTm="50000"/>
    </mc:Choice>
    <mc:Fallback xmlns="">
      <p:transition spd="slow" advTm="5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992094" y="0"/>
            <a:ext cx="1151907" cy="6858000"/>
          </a:xfrm>
          <a:prstGeom prst="rect">
            <a:avLst/>
          </a:prstGeom>
          <a:solidFill>
            <a:srgbClr val="90268E"/>
          </a:solidFill>
          <a:ln>
            <a:solidFill>
              <a:srgbClr val="90268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a:p>
        </p:txBody>
      </p:sp>
      <p:sp>
        <p:nvSpPr>
          <p:cNvPr id="8" name="Footer Placeholder 7"/>
          <p:cNvSpPr>
            <a:spLocks noGrp="1"/>
          </p:cNvSpPr>
          <p:nvPr>
            <p:ph type="ftr" sz="quarter" idx="11"/>
          </p:nvPr>
        </p:nvSpPr>
        <p:spPr/>
        <p:txBody>
          <a:bodyPr/>
          <a:lstStyle/>
          <a:p>
            <a:r>
              <a:rPr lang="en-US" dirty="0"/>
              <a:t>(</a:t>
            </a:r>
            <a:r>
              <a:rPr lang="es-ES" dirty="0"/>
              <a:t>El Departamento de Agricultura de los Estados Unidos </a:t>
            </a:r>
            <a:r>
              <a:rPr lang="en-US" dirty="0"/>
              <a:t>, USDA)</a:t>
            </a:r>
          </a:p>
          <a:p>
            <a:endParaRPr lang="en-US" dirty="0"/>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b="12615"/>
          <a:stretch/>
        </p:blipFill>
        <p:spPr>
          <a:xfrm>
            <a:off x="8099535" y="5545780"/>
            <a:ext cx="937029" cy="1175699"/>
          </a:xfrm>
          <a:prstGeom prst="rect">
            <a:avLst/>
          </a:prstGeom>
          <a:ln w="38100">
            <a:solidFill>
              <a:srgbClr val="90268E"/>
            </a:solidFill>
          </a:ln>
        </p:spPr>
      </p:pic>
      <p:sp>
        <p:nvSpPr>
          <p:cNvPr id="7" name="Title 1"/>
          <p:cNvSpPr>
            <a:spLocks noGrp="1"/>
          </p:cNvSpPr>
          <p:nvPr>
            <p:ph type="title"/>
          </p:nvPr>
        </p:nvSpPr>
        <p:spPr>
          <a:xfrm>
            <a:off x="1" y="0"/>
            <a:ext cx="7992094" cy="1143000"/>
          </a:xfrm>
        </p:spPr>
        <p:txBody>
          <a:bodyPr/>
          <a:lstStyle/>
          <a:p>
            <a:pPr algn="ctr"/>
            <a:r>
              <a:rPr lang="es-ES" b="1" dirty="0">
                <a:latin typeface="Adobe Devanagari" panose="02040503050201020203" pitchFamily="18" charset="0"/>
                <a:cs typeface="Adobe Devanagari" panose="02040503050201020203" pitchFamily="18" charset="0"/>
              </a:rPr>
              <a:t>Mi Plato</a:t>
            </a:r>
            <a:r>
              <a:rPr lang="en-US" b="1" dirty="0" smtClean="0">
                <a:latin typeface="Adobe Devanagari" panose="02040503050201020203" pitchFamily="18" charset="0"/>
                <a:cs typeface="Adobe Devanagari" panose="02040503050201020203" pitchFamily="18" charset="0"/>
              </a:rPr>
              <a:t> </a:t>
            </a:r>
            <a:endParaRPr lang="en-US" b="1" dirty="0">
              <a:latin typeface="Adobe Devanagari" panose="02040503050201020203" pitchFamily="18" charset="0"/>
              <a:cs typeface="Adobe Devanagari" panose="02040503050201020203" pitchFamily="18" charset="0"/>
            </a:endParaRPr>
          </a:p>
        </p:txBody>
      </p:sp>
      <p:pic>
        <p:nvPicPr>
          <p:cNvPr id="9" name="Content Placeholder 3"/>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4066590" y="1854056"/>
            <a:ext cx="3871784" cy="3818548"/>
          </a:xfrm>
        </p:spPr>
      </p:pic>
      <p:pic>
        <p:nvPicPr>
          <p:cNvPr id="10" name="Content Placeholder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223" y="1816674"/>
            <a:ext cx="3855930" cy="3855930"/>
          </a:xfrm>
          <a:prstGeom prst="rect">
            <a:avLst/>
          </a:prstGeom>
        </p:spPr>
      </p:pic>
      <p:pic>
        <p:nvPicPr>
          <p:cNvPr id="4" name="S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623944" y="6242587"/>
            <a:ext cx="227527" cy="227527"/>
          </a:xfrm>
          <a:prstGeom prst="rect">
            <a:avLst/>
          </a:prstGeom>
        </p:spPr>
      </p:pic>
    </p:spTree>
    <p:extLst>
      <p:ext uri="{BB962C8B-B14F-4D97-AF65-F5344CB8AC3E}">
        <p14:creationId xmlns:p14="http://schemas.microsoft.com/office/powerpoint/2010/main" val="1166607658"/>
      </p:ext>
    </p:extLst>
  </p:cSld>
  <p:clrMapOvr>
    <a:masterClrMapping/>
  </p:clrMapOvr>
  <mc:AlternateContent xmlns:mc="http://schemas.openxmlformats.org/markup-compatibility/2006" xmlns:p14="http://schemas.microsoft.com/office/powerpoint/2010/main">
    <mc:Choice Requires="p14">
      <p:transition spd="slow" p14:dur="2000" advTm="147000"/>
    </mc:Choice>
    <mc:Fallback xmlns="">
      <p:transition spd="slow" advTm="14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992094" y="0"/>
            <a:ext cx="1151907" cy="6858000"/>
          </a:xfrm>
          <a:prstGeom prst="rect">
            <a:avLst/>
          </a:prstGeom>
          <a:solidFill>
            <a:srgbClr val="90268E"/>
          </a:solidFill>
          <a:ln w="28575">
            <a:solidFill>
              <a:srgbClr val="90268E"/>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a:p>
        </p:txBody>
      </p:sp>
      <p:sp>
        <p:nvSpPr>
          <p:cNvPr id="8" name="Footer Placeholder 7"/>
          <p:cNvSpPr>
            <a:spLocks noGrp="1"/>
          </p:cNvSpPr>
          <p:nvPr>
            <p:ph type="ftr" sz="quarter" idx="11"/>
          </p:nvPr>
        </p:nvSpPr>
        <p:spPr/>
        <p:txBody>
          <a:bodyPr/>
          <a:lstStyle/>
          <a:p>
            <a:r>
              <a:rPr lang="en-US" dirty="0" smtClean="0"/>
              <a:t>(USDA)</a:t>
            </a:r>
            <a:endParaRPr lang="en-US" dirty="0"/>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b="12615"/>
          <a:stretch/>
        </p:blipFill>
        <p:spPr>
          <a:xfrm>
            <a:off x="8099535" y="5545780"/>
            <a:ext cx="937029" cy="1175699"/>
          </a:xfrm>
          <a:prstGeom prst="rect">
            <a:avLst/>
          </a:prstGeom>
          <a:ln w="38100">
            <a:solidFill>
              <a:srgbClr val="90268E"/>
            </a:solidFill>
          </a:ln>
        </p:spPr>
      </p:pic>
      <p:sp>
        <p:nvSpPr>
          <p:cNvPr id="7" name="Title 1"/>
          <p:cNvSpPr>
            <a:spLocks noGrp="1"/>
          </p:cNvSpPr>
          <p:nvPr>
            <p:ph type="title"/>
          </p:nvPr>
        </p:nvSpPr>
        <p:spPr>
          <a:xfrm>
            <a:off x="0" y="317584"/>
            <a:ext cx="7992093" cy="1143000"/>
          </a:xfrm>
        </p:spPr>
        <p:txBody>
          <a:bodyPr/>
          <a:lstStyle/>
          <a:p>
            <a:pPr algn="ctr"/>
            <a:r>
              <a:rPr lang="es-MX" sz="6600" b="1" dirty="0" smtClean="0">
                <a:latin typeface="Adobe Devanagari" panose="02040503050201020203" pitchFamily="18" charset="0"/>
                <a:cs typeface="Adobe Devanagari" panose="02040503050201020203" pitchFamily="18" charset="0"/>
              </a:rPr>
              <a:t>RESUMIENDO</a:t>
            </a:r>
            <a:r>
              <a:rPr lang="es-MX" b="1" dirty="0" smtClean="0">
                <a:latin typeface="Adobe Devanagari" panose="02040503050201020203" pitchFamily="18" charset="0"/>
                <a:cs typeface="Adobe Devanagari" panose="02040503050201020203" pitchFamily="18" charset="0"/>
              </a:rPr>
              <a:t> </a:t>
            </a:r>
            <a:endParaRPr lang="es-MX" b="1" dirty="0">
              <a:latin typeface="Adobe Devanagari" panose="02040503050201020203" pitchFamily="18" charset="0"/>
              <a:cs typeface="Adobe Devanagari" panose="02040503050201020203" pitchFamily="18" charset="0"/>
            </a:endParaRPr>
          </a:p>
        </p:txBody>
      </p:sp>
      <p:sp>
        <p:nvSpPr>
          <p:cNvPr id="2" name="Rectangle 1"/>
          <p:cNvSpPr/>
          <p:nvPr/>
        </p:nvSpPr>
        <p:spPr>
          <a:xfrm>
            <a:off x="152912" y="2921168"/>
            <a:ext cx="7839182" cy="1015663"/>
          </a:xfrm>
          <a:prstGeom prst="rect">
            <a:avLst/>
          </a:prstGeom>
        </p:spPr>
        <p:txBody>
          <a:bodyPr wrap="square">
            <a:spAutoFit/>
          </a:bodyPr>
          <a:lstStyle/>
          <a:p>
            <a:pPr algn="ctr"/>
            <a:r>
              <a:rPr lang="es-MX" sz="6000" b="1" dirty="0" smtClean="0">
                <a:solidFill>
                  <a:srgbClr val="90268E"/>
                </a:solidFill>
                <a:latin typeface="Adobe Devanagari" panose="02040503050201020203" pitchFamily="18" charset="0"/>
                <a:cs typeface="Adobe Devanagari" panose="02040503050201020203" pitchFamily="18" charset="0"/>
              </a:rPr>
              <a:t>Eligiendo Mí Plato</a:t>
            </a:r>
            <a:endParaRPr lang="es-MX" sz="6000" b="1" dirty="0">
              <a:solidFill>
                <a:srgbClr val="90268E"/>
              </a:solidFill>
              <a:latin typeface="Adobe Devanagari" panose="02040503050201020203" pitchFamily="18" charset="0"/>
              <a:cs typeface="Adobe Devanagari" panose="02040503050201020203" pitchFamily="18" charset="0"/>
            </a:endParaRPr>
          </a:p>
        </p:txBody>
      </p:sp>
      <p:pic>
        <p:nvPicPr>
          <p:cNvPr id="3" name="S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35720" y="6538913"/>
            <a:ext cx="201769" cy="201769"/>
          </a:xfrm>
          <a:prstGeom prst="rect">
            <a:avLst/>
          </a:prstGeom>
        </p:spPr>
      </p:pic>
    </p:spTree>
    <p:extLst>
      <p:ext uri="{BB962C8B-B14F-4D97-AF65-F5344CB8AC3E}">
        <p14:creationId xmlns:p14="http://schemas.microsoft.com/office/powerpoint/2010/main" val="319746402"/>
      </p:ext>
    </p:extLst>
  </p:cSld>
  <p:clrMapOvr>
    <a:masterClrMapping/>
  </p:clrMapOvr>
  <mc:AlternateContent xmlns:mc="http://schemas.openxmlformats.org/markup-compatibility/2006" xmlns:p14="http://schemas.microsoft.com/office/powerpoint/2010/main">
    <mc:Choice Requires="p14">
      <p:transition spd="slow" p14:dur="2000" advTm="57000"/>
    </mc:Choice>
    <mc:Fallback xmlns="">
      <p:transition spd="slow" advTm="5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a:spLocks noGrp="1"/>
          </p:cNvSpPr>
          <p:nvPr>
            <p:ph type="title"/>
          </p:nvPr>
        </p:nvSpPr>
        <p:spPr>
          <a:xfrm>
            <a:off x="10296" y="0"/>
            <a:ext cx="7981797" cy="1143000"/>
          </a:xfrm>
        </p:spPr>
        <p:txBody>
          <a:bodyPr lIns="365760" tIns="640080">
            <a:noAutofit/>
          </a:bodyPr>
          <a:lstStyle/>
          <a:p>
            <a:pPr algn="ctr"/>
            <a:r>
              <a:rPr lang="en-US" b="1" dirty="0" smtClean="0">
                <a:latin typeface="Adobe Devanagari" panose="02040503050201020203" pitchFamily="18" charset="0"/>
                <a:cs typeface="Adobe Devanagari" panose="02040503050201020203" pitchFamily="18" charset="0"/>
              </a:rPr>
              <a:t> </a:t>
            </a:r>
            <a:br>
              <a:rPr lang="en-US" b="1" dirty="0" smtClean="0">
                <a:latin typeface="Adobe Devanagari" panose="02040503050201020203" pitchFamily="18" charset="0"/>
                <a:cs typeface="Adobe Devanagari" panose="02040503050201020203" pitchFamily="18" charset="0"/>
              </a:rPr>
            </a:br>
            <a:r>
              <a:rPr lang="en-US" b="1" dirty="0">
                <a:latin typeface="Adobe Devanagari" panose="02040503050201020203" pitchFamily="18" charset="0"/>
                <a:cs typeface="Adobe Devanagari" panose="02040503050201020203" pitchFamily="18" charset="0"/>
              </a:rPr>
              <a:t/>
            </a:r>
            <a:br>
              <a:rPr lang="en-US" b="1" dirty="0">
                <a:latin typeface="Adobe Devanagari" panose="02040503050201020203" pitchFamily="18" charset="0"/>
                <a:cs typeface="Adobe Devanagari" panose="02040503050201020203" pitchFamily="18" charset="0"/>
              </a:rPr>
            </a:br>
            <a:r>
              <a:rPr lang="es-ES" b="1" dirty="0" smtClean="0">
                <a:latin typeface="Adobe Devanagari" panose="02040503050201020203" pitchFamily="18" charset="0"/>
                <a:cs typeface="Adobe Devanagari" panose="02040503050201020203" pitchFamily="18" charset="0"/>
              </a:rPr>
              <a:t>Qué es </a:t>
            </a:r>
            <a:r>
              <a:rPr lang="es-ES" b="1" dirty="0">
                <a:latin typeface="Adobe Devanagari" panose="02040503050201020203" pitchFamily="18" charset="0"/>
                <a:cs typeface="Adobe Devanagari" panose="02040503050201020203" pitchFamily="18" charset="0"/>
              </a:rPr>
              <a:t>Elija </a:t>
            </a:r>
            <a:r>
              <a:rPr lang="es-ES" b="1" dirty="0" smtClean="0">
                <a:latin typeface="Adobe Devanagari" panose="02040503050201020203" pitchFamily="18" charset="0"/>
                <a:cs typeface="Adobe Devanagari" panose="02040503050201020203" pitchFamily="18" charset="0"/>
              </a:rPr>
              <a:t>Mi Plato.</a:t>
            </a:r>
            <a:r>
              <a:rPr lang="es-ES" b="1" dirty="0">
                <a:latin typeface="Adobe Devanagari" panose="02040503050201020203" pitchFamily="18" charset="0"/>
                <a:cs typeface="Adobe Devanagari" panose="02040503050201020203" pitchFamily="18" charset="0"/>
              </a:rPr>
              <a:t/>
            </a:r>
            <a:br>
              <a:rPr lang="es-ES" b="1" dirty="0">
                <a:latin typeface="Adobe Devanagari" panose="02040503050201020203" pitchFamily="18" charset="0"/>
                <a:cs typeface="Adobe Devanagari" panose="02040503050201020203" pitchFamily="18" charset="0"/>
              </a:rPr>
            </a:br>
            <a:r>
              <a:rPr lang="es-ES" b="1" dirty="0">
                <a:latin typeface="Adobe Devanagari" panose="02040503050201020203" pitchFamily="18" charset="0"/>
                <a:cs typeface="Adobe Devanagari" panose="02040503050201020203" pitchFamily="18" charset="0"/>
              </a:rPr>
              <a:t/>
            </a:r>
            <a:br>
              <a:rPr lang="es-ES" b="1" dirty="0">
                <a:latin typeface="Adobe Devanagari" panose="02040503050201020203" pitchFamily="18" charset="0"/>
                <a:cs typeface="Adobe Devanagari" panose="02040503050201020203" pitchFamily="18" charset="0"/>
              </a:rPr>
            </a:br>
            <a:r>
              <a:rPr lang="es-ES" b="1" dirty="0">
                <a:latin typeface="Adobe Devanagari" panose="02040503050201020203" pitchFamily="18" charset="0"/>
                <a:cs typeface="Adobe Devanagari" panose="02040503050201020203" pitchFamily="18" charset="0"/>
              </a:rPr>
              <a:t/>
            </a:r>
            <a:br>
              <a:rPr lang="es-ES" b="1" dirty="0">
                <a:latin typeface="Adobe Devanagari" panose="02040503050201020203" pitchFamily="18" charset="0"/>
                <a:cs typeface="Adobe Devanagari" panose="02040503050201020203" pitchFamily="18" charset="0"/>
              </a:rPr>
            </a:br>
            <a:endParaRPr lang="en-US" b="1" dirty="0">
              <a:latin typeface="Adobe Devanagari" panose="02040503050201020203" pitchFamily="18" charset="0"/>
              <a:cs typeface="Adobe Devanagari" panose="02040503050201020203" pitchFamily="18" charset="0"/>
            </a:endParaRPr>
          </a:p>
        </p:txBody>
      </p:sp>
      <p:sp>
        <p:nvSpPr>
          <p:cNvPr id="9" name="Content Placeholder 4"/>
          <p:cNvSpPr>
            <a:spLocks noGrp="1"/>
          </p:cNvSpPr>
          <p:nvPr>
            <p:ph idx="1"/>
          </p:nvPr>
        </p:nvSpPr>
        <p:spPr>
          <a:xfrm>
            <a:off x="188841" y="1095831"/>
            <a:ext cx="4713110" cy="3510036"/>
          </a:xfrm>
        </p:spPr>
        <p:txBody>
          <a:bodyPr tIns="274320">
            <a:normAutofit fontScale="92500" lnSpcReduction="10000"/>
          </a:bodyPr>
          <a:lstStyle/>
          <a:p>
            <a:r>
              <a:rPr lang="es-ES" sz="3200" dirty="0" smtClean="0">
                <a:latin typeface="Adobe Devanagari" panose="02040503050201020203" pitchFamily="18" charset="0"/>
                <a:cs typeface="Adobe Devanagari" panose="02040503050201020203" pitchFamily="18" charset="0"/>
              </a:rPr>
              <a:t>Mi </a:t>
            </a:r>
            <a:r>
              <a:rPr lang="es-ES" sz="3200" dirty="0">
                <a:latin typeface="Adobe Devanagari" panose="02040503050201020203" pitchFamily="18" charset="0"/>
                <a:cs typeface="Adobe Devanagari" panose="02040503050201020203" pitchFamily="18" charset="0"/>
              </a:rPr>
              <a:t>plato es la guía de nutrición actual publicado por el </a:t>
            </a:r>
            <a:r>
              <a:rPr lang="es-ES" sz="3200" dirty="0" smtClean="0">
                <a:latin typeface="Adobe Devanagari" panose="02040503050201020203" pitchFamily="18" charset="0"/>
                <a:cs typeface="Adobe Devanagari" panose="02040503050201020203" pitchFamily="18" charset="0"/>
              </a:rPr>
              <a:t>Departamento de agricultura (USDA) de </a:t>
            </a:r>
            <a:r>
              <a:rPr lang="es-ES" sz="3200" dirty="0">
                <a:latin typeface="Adobe Devanagari" panose="02040503050201020203" pitchFamily="18" charset="0"/>
                <a:cs typeface="Adobe Devanagari" panose="02040503050201020203" pitchFamily="18" charset="0"/>
              </a:rPr>
              <a:t>Política y Promoción de Nutrición</a:t>
            </a:r>
            <a:r>
              <a:rPr lang="es-ES" sz="3200" dirty="0" smtClean="0">
                <a:latin typeface="Adobe Devanagari" panose="02040503050201020203" pitchFamily="18" charset="0"/>
                <a:cs typeface="Adobe Devanagari" panose="02040503050201020203" pitchFamily="18" charset="0"/>
              </a:rPr>
              <a:t>.</a:t>
            </a:r>
            <a:endParaRPr lang="en-US" sz="3200" dirty="0" smtClean="0">
              <a:latin typeface="Adobe Devanagari" panose="02040503050201020203" pitchFamily="18" charset="0"/>
              <a:cs typeface="Adobe Devanagari" panose="02040503050201020203" pitchFamily="18" charset="0"/>
            </a:endParaRPr>
          </a:p>
          <a:p>
            <a:r>
              <a:rPr lang="es-ES" sz="3200" dirty="0">
                <a:latin typeface="Adobe Devanagari" panose="02040503050201020203" pitchFamily="18" charset="0"/>
                <a:cs typeface="Adobe Devanagari" panose="02040503050201020203" pitchFamily="18" charset="0"/>
              </a:rPr>
              <a:t>Sustituyó guía Mi Pirámide del </a:t>
            </a:r>
            <a:r>
              <a:rPr lang="es-ES" sz="3200" dirty="0" smtClean="0">
                <a:latin typeface="Adobe Devanagari" panose="02040503050201020203" pitchFamily="18" charset="0"/>
                <a:cs typeface="Adobe Devanagari" panose="02040503050201020203" pitchFamily="18" charset="0"/>
              </a:rPr>
              <a:t>USDA.</a:t>
            </a:r>
            <a:endParaRPr lang="es-ES" sz="3200" dirty="0">
              <a:latin typeface="Adobe Devanagari" panose="02040503050201020203" pitchFamily="18" charset="0"/>
              <a:cs typeface="Adobe Devanagari" panose="02040503050201020203" pitchFamily="18" charset="0"/>
            </a:endParaRPr>
          </a:p>
          <a:p>
            <a:pPr marL="0" indent="0">
              <a:buNone/>
            </a:pPr>
            <a:endParaRPr lang="en-US" dirty="0" smtClean="0"/>
          </a:p>
          <a:p>
            <a:endParaRPr lang="en-US" dirty="0"/>
          </a:p>
          <a:p>
            <a:pPr marL="0" indent="0">
              <a:buNone/>
            </a:pPr>
            <a:endParaRPr lang="en-US" dirty="0"/>
          </a:p>
        </p:txBody>
      </p:sp>
      <p:pic>
        <p:nvPicPr>
          <p:cNvPr id="10" name="Picture 9"/>
          <p:cNvPicPr>
            <a:picLocks noChangeAspect="1"/>
          </p:cNvPicPr>
          <p:nvPr/>
        </p:nvPicPr>
        <p:blipFill>
          <a:blip r:embed="rId5"/>
          <a:stretch>
            <a:fillRect/>
          </a:stretch>
        </p:blipFill>
        <p:spPr>
          <a:xfrm>
            <a:off x="5047868" y="1271244"/>
            <a:ext cx="2798307" cy="2554445"/>
          </a:xfrm>
          <a:prstGeom prst="rect">
            <a:avLst/>
          </a:prstGeom>
        </p:spPr>
      </p:pic>
      <p:pic>
        <p:nvPicPr>
          <p:cNvPr id="12" name="Picture 11"/>
          <p:cNvPicPr>
            <a:picLocks noChangeAspect="1"/>
          </p:cNvPicPr>
          <p:nvPr/>
        </p:nvPicPr>
        <p:blipFill>
          <a:blip r:embed="rId6"/>
          <a:stretch>
            <a:fillRect/>
          </a:stretch>
        </p:blipFill>
        <p:spPr>
          <a:xfrm>
            <a:off x="2175283" y="3953933"/>
            <a:ext cx="3651821" cy="2822693"/>
          </a:xfrm>
          <a:prstGeom prst="rect">
            <a:avLst/>
          </a:prstGeom>
        </p:spPr>
      </p:pic>
      <p:pic>
        <p:nvPicPr>
          <p:cNvPr id="2" name="Picture 1"/>
          <p:cNvPicPr>
            <a:picLocks noChangeAspect="1"/>
          </p:cNvPicPr>
          <p:nvPr/>
        </p:nvPicPr>
        <p:blipFill>
          <a:blip r:embed="rId7"/>
          <a:stretch>
            <a:fillRect/>
          </a:stretch>
        </p:blipFill>
        <p:spPr>
          <a:xfrm>
            <a:off x="7941584" y="0"/>
            <a:ext cx="1202416" cy="6858000"/>
          </a:xfrm>
          <a:prstGeom prst="rect">
            <a:avLst/>
          </a:prstGeom>
        </p:spPr>
      </p:pic>
      <p:pic>
        <p:nvPicPr>
          <p:cNvPr id="3" name="Picture 2"/>
          <p:cNvPicPr>
            <a:picLocks noChangeAspect="1"/>
          </p:cNvPicPr>
          <p:nvPr/>
        </p:nvPicPr>
        <p:blipFill>
          <a:blip r:embed="rId8"/>
          <a:stretch>
            <a:fillRect/>
          </a:stretch>
        </p:blipFill>
        <p:spPr>
          <a:xfrm>
            <a:off x="8039828" y="5365279"/>
            <a:ext cx="1005927" cy="1249788"/>
          </a:xfrm>
          <a:prstGeom prst="rect">
            <a:avLst/>
          </a:prstGeom>
        </p:spPr>
      </p:pic>
      <p:pic>
        <p:nvPicPr>
          <p:cNvPr id="17" name="S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flipV="1">
            <a:off x="7646878" y="6418606"/>
            <a:ext cx="196461" cy="196461"/>
          </a:xfrm>
          <a:prstGeom prst="rect">
            <a:avLst/>
          </a:prstGeom>
        </p:spPr>
      </p:pic>
    </p:spTree>
    <p:extLst>
      <p:ext uri="{BB962C8B-B14F-4D97-AF65-F5344CB8AC3E}">
        <p14:creationId xmlns:p14="http://schemas.microsoft.com/office/powerpoint/2010/main" val="2343375775"/>
      </p:ext>
    </p:extLst>
  </p:cSld>
  <p:clrMapOvr>
    <a:masterClrMapping/>
  </p:clrMapOvr>
  <mc:AlternateContent xmlns:mc="http://schemas.openxmlformats.org/markup-compatibility/2006" xmlns:p14="http://schemas.microsoft.com/office/powerpoint/2010/main">
    <mc:Choice Requires="p14">
      <p:transition spd="slow" p14:dur="2000" advTm="210000"/>
    </mc:Choice>
    <mc:Fallback xmlns="">
      <p:transition spd="slow" advTm="2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75200" y="5881251"/>
            <a:ext cx="368674" cy="147058"/>
          </a:xfrm>
          <a:prstGeom prst="rect">
            <a:avLst/>
          </a:prstGeom>
        </p:spPr>
        <p:txBody>
          <a:bodyPr vert="horz" wrap="square" lIns="0" tIns="11206" rIns="0" bIns="0" rtlCol="0">
            <a:spAutoFit/>
          </a:bodyPr>
          <a:lstStyle/>
          <a:p>
            <a:pPr marL="11206">
              <a:spcBef>
                <a:spcPts val="88"/>
              </a:spcBef>
            </a:pPr>
            <a:r>
              <a:rPr sz="882" b="1" spc="-35" dirty="0">
                <a:solidFill>
                  <a:srgbClr val="FFFFFF"/>
                </a:solidFill>
                <a:latin typeface="Arial"/>
                <a:cs typeface="Arial"/>
              </a:rPr>
              <a:t>Limitar</a:t>
            </a:r>
            <a:endParaRPr sz="882">
              <a:latin typeface="Arial"/>
              <a:cs typeface="Arial"/>
            </a:endParaRPr>
          </a:p>
        </p:txBody>
      </p:sp>
      <p:sp>
        <p:nvSpPr>
          <p:cNvPr id="3" name="object 3"/>
          <p:cNvSpPr/>
          <p:nvPr/>
        </p:nvSpPr>
        <p:spPr>
          <a:xfrm>
            <a:off x="2778196" y="2157805"/>
            <a:ext cx="3986537" cy="3185473"/>
          </a:xfrm>
          <a:prstGeom prst="rect">
            <a:avLst/>
          </a:prstGeom>
          <a:blipFill>
            <a:blip r:embed="rId5" cstate="print"/>
            <a:stretch>
              <a:fillRect/>
            </a:stretch>
          </a:blipFill>
        </p:spPr>
        <p:txBody>
          <a:bodyPr wrap="square" lIns="0" tIns="0" rIns="0" bIns="0" rtlCol="0"/>
          <a:lstStyle/>
          <a:p>
            <a:endParaRPr sz="1588"/>
          </a:p>
        </p:txBody>
      </p:sp>
      <p:sp>
        <p:nvSpPr>
          <p:cNvPr id="4" name="object 4"/>
          <p:cNvSpPr/>
          <p:nvPr/>
        </p:nvSpPr>
        <p:spPr>
          <a:xfrm>
            <a:off x="2483583" y="2648737"/>
            <a:ext cx="303679" cy="2051237"/>
          </a:xfrm>
          <a:custGeom>
            <a:avLst/>
            <a:gdLst/>
            <a:ahLst/>
            <a:cxnLst/>
            <a:rect l="l" t="t" r="r" b="b"/>
            <a:pathLst>
              <a:path w="344169" h="2324735">
                <a:moveTo>
                  <a:pt x="66854" y="0"/>
                </a:moveTo>
                <a:lnTo>
                  <a:pt x="54726" y="0"/>
                </a:lnTo>
                <a:lnTo>
                  <a:pt x="49823" y="5753"/>
                </a:lnTo>
                <a:lnTo>
                  <a:pt x="49442" y="12941"/>
                </a:lnTo>
                <a:lnTo>
                  <a:pt x="20033" y="313310"/>
                </a:lnTo>
                <a:lnTo>
                  <a:pt x="5115" y="478083"/>
                </a:lnTo>
                <a:lnTo>
                  <a:pt x="0" y="565444"/>
                </a:lnTo>
                <a:lnTo>
                  <a:pt x="65" y="633577"/>
                </a:lnTo>
                <a:lnTo>
                  <a:pt x="15824" y="708160"/>
                </a:lnTo>
                <a:lnTo>
                  <a:pt x="49047" y="771004"/>
                </a:lnTo>
                <a:lnTo>
                  <a:pt x="81991" y="814378"/>
                </a:lnTo>
                <a:lnTo>
                  <a:pt x="96915" y="830554"/>
                </a:lnTo>
                <a:lnTo>
                  <a:pt x="114935" y="859238"/>
                </a:lnTo>
                <a:lnTo>
                  <a:pt x="123556" y="900725"/>
                </a:lnTo>
                <a:lnTo>
                  <a:pt x="125878" y="950026"/>
                </a:lnTo>
                <a:lnTo>
                  <a:pt x="124998" y="1002153"/>
                </a:lnTo>
                <a:lnTo>
                  <a:pt x="123700" y="1068817"/>
                </a:lnTo>
                <a:lnTo>
                  <a:pt x="121348" y="1133224"/>
                </a:lnTo>
                <a:lnTo>
                  <a:pt x="119432" y="1178712"/>
                </a:lnTo>
                <a:lnTo>
                  <a:pt x="117103" y="1231577"/>
                </a:lnTo>
                <a:lnTo>
                  <a:pt x="114422" y="1290709"/>
                </a:lnTo>
                <a:lnTo>
                  <a:pt x="111448" y="1354998"/>
                </a:lnTo>
                <a:lnTo>
                  <a:pt x="108241" y="1423335"/>
                </a:lnTo>
                <a:lnTo>
                  <a:pt x="104861" y="1494609"/>
                </a:lnTo>
                <a:lnTo>
                  <a:pt x="97825" y="1641533"/>
                </a:lnTo>
                <a:lnTo>
                  <a:pt x="84324" y="1921808"/>
                </a:lnTo>
                <a:lnTo>
                  <a:pt x="78821" y="2037402"/>
                </a:lnTo>
                <a:lnTo>
                  <a:pt x="76591" y="2085180"/>
                </a:lnTo>
                <a:lnTo>
                  <a:pt x="74790" y="2124798"/>
                </a:lnTo>
                <a:lnTo>
                  <a:pt x="72713" y="2175118"/>
                </a:lnTo>
                <a:lnTo>
                  <a:pt x="72556" y="2183599"/>
                </a:lnTo>
                <a:lnTo>
                  <a:pt x="82745" y="2248341"/>
                </a:lnTo>
                <a:lnTo>
                  <a:pt x="104422" y="2290956"/>
                </a:lnTo>
                <a:lnTo>
                  <a:pt x="134941" y="2315116"/>
                </a:lnTo>
                <a:lnTo>
                  <a:pt x="171654" y="2324493"/>
                </a:lnTo>
                <a:lnTo>
                  <a:pt x="171870" y="2324557"/>
                </a:lnTo>
                <a:lnTo>
                  <a:pt x="172378" y="2324557"/>
                </a:lnTo>
                <a:lnTo>
                  <a:pt x="209092" y="2315116"/>
                </a:lnTo>
                <a:lnTo>
                  <a:pt x="239611" y="2290956"/>
                </a:lnTo>
                <a:lnTo>
                  <a:pt x="261288" y="2248341"/>
                </a:lnTo>
                <a:lnTo>
                  <a:pt x="271476" y="2183599"/>
                </a:lnTo>
                <a:lnTo>
                  <a:pt x="271320" y="2175118"/>
                </a:lnTo>
                <a:lnTo>
                  <a:pt x="269241" y="2124798"/>
                </a:lnTo>
                <a:lnTo>
                  <a:pt x="267438" y="2085180"/>
                </a:lnTo>
                <a:lnTo>
                  <a:pt x="265207" y="2037402"/>
                </a:lnTo>
                <a:lnTo>
                  <a:pt x="259700" y="1921808"/>
                </a:lnTo>
                <a:lnTo>
                  <a:pt x="242642" y="1567712"/>
                </a:lnTo>
                <a:lnTo>
                  <a:pt x="239148" y="1494609"/>
                </a:lnTo>
                <a:lnTo>
                  <a:pt x="235766" y="1423335"/>
                </a:lnTo>
                <a:lnTo>
                  <a:pt x="232556" y="1354998"/>
                </a:lnTo>
                <a:lnTo>
                  <a:pt x="229580" y="1290709"/>
                </a:lnTo>
                <a:lnTo>
                  <a:pt x="226897" y="1231577"/>
                </a:lnTo>
                <a:lnTo>
                  <a:pt x="224566" y="1178712"/>
                </a:lnTo>
                <a:lnTo>
                  <a:pt x="222649" y="1133224"/>
                </a:lnTo>
                <a:lnTo>
                  <a:pt x="220295" y="1068817"/>
                </a:lnTo>
                <a:lnTo>
                  <a:pt x="218997" y="1002153"/>
                </a:lnTo>
                <a:lnTo>
                  <a:pt x="218120" y="950026"/>
                </a:lnTo>
                <a:lnTo>
                  <a:pt x="220447" y="900725"/>
                </a:lnTo>
                <a:lnTo>
                  <a:pt x="229080" y="859238"/>
                </a:lnTo>
                <a:lnTo>
                  <a:pt x="247118" y="830554"/>
                </a:lnTo>
                <a:lnTo>
                  <a:pt x="302266" y="775084"/>
                </a:lnTo>
                <a:lnTo>
                  <a:pt x="330738" y="736076"/>
                </a:lnTo>
                <a:lnTo>
                  <a:pt x="341612" y="695062"/>
                </a:lnTo>
                <a:lnTo>
                  <a:pt x="343968" y="633577"/>
                </a:lnTo>
                <a:lnTo>
                  <a:pt x="343299" y="600167"/>
                </a:lnTo>
                <a:lnTo>
                  <a:pt x="340889" y="553961"/>
                </a:lnTo>
                <a:lnTo>
                  <a:pt x="92038" y="553961"/>
                </a:lnTo>
                <a:lnTo>
                  <a:pt x="84596" y="553897"/>
                </a:lnTo>
                <a:lnTo>
                  <a:pt x="78576" y="547077"/>
                </a:lnTo>
                <a:lnTo>
                  <a:pt x="78576" y="538632"/>
                </a:lnTo>
                <a:lnTo>
                  <a:pt x="72150" y="12941"/>
                </a:lnTo>
                <a:lnTo>
                  <a:pt x="71769" y="5753"/>
                </a:lnTo>
                <a:lnTo>
                  <a:pt x="66854" y="0"/>
                </a:lnTo>
                <a:close/>
              </a:path>
              <a:path w="344169" h="2324735">
                <a:moveTo>
                  <a:pt x="172378" y="2324557"/>
                </a:moveTo>
                <a:lnTo>
                  <a:pt x="172124" y="2324557"/>
                </a:lnTo>
                <a:lnTo>
                  <a:pt x="172251" y="2324595"/>
                </a:lnTo>
                <a:close/>
              </a:path>
              <a:path w="344169" h="2324735">
                <a:moveTo>
                  <a:pt x="141403" y="0"/>
                </a:moveTo>
                <a:lnTo>
                  <a:pt x="127433" y="0"/>
                </a:lnTo>
                <a:lnTo>
                  <a:pt x="121769" y="5753"/>
                </a:lnTo>
                <a:lnTo>
                  <a:pt x="121292" y="14122"/>
                </a:lnTo>
                <a:lnTo>
                  <a:pt x="114962" y="538632"/>
                </a:lnTo>
                <a:lnTo>
                  <a:pt x="114962" y="547077"/>
                </a:lnTo>
                <a:lnTo>
                  <a:pt x="108942" y="553897"/>
                </a:lnTo>
                <a:lnTo>
                  <a:pt x="101474" y="553961"/>
                </a:lnTo>
                <a:lnTo>
                  <a:pt x="167286" y="553961"/>
                </a:lnTo>
                <a:lnTo>
                  <a:pt x="159831" y="553897"/>
                </a:lnTo>
                <a:lnTo>
                  <a:pt x="153786" y="547077"/>
                </a:lnTo>
                <a:lnTo>
                  <a:pt x="153786" y="538632"/>
                </a:lnTo>
                <a:lnTo>
                  <a:pt x="147486" y="12941"/>
                </a:lnTo>
                <a:lnTo>
                  <a:pt x="147042" y="5753"/>
                </a:lnTo>
                <a:lnTo>
                  <a:pt x="141403" y="0"/>
                </a:lnTo>
                <a:close/>
              </a:path>
              <a:path w="344169" h="2324735">
                <a:moveTo>
                  <a:pt x="216587" y="0"/>
                </a:moveTo>
                <a:lnTo>
                  <a:pt x="202655" y="0"/>
                </a:lnTo>
                <a:lnTo>
                  <a:pt x="197016" y="5753"/>
                </a:lnTo>
                <a:lnTo>
                  <a:pt x="196558" y="14122"/>
                </a:lnTo>
                <a:lnTo>
                  <a:pt x="190171" y="538632"/>
                </a:lnTo>
                <a:lnTo>
                  <a:pt x="190171" y="547077"/>
                </a:lnTo>
                <a:lnTo>
                  <a:pt x="184189" y="553897"/>
                </a:lnTo>
                <a:lnTo>
                  <a:pt x="176722" y="553961"/>
                </a:lnTo>
                <a:lnTo>
                  <a:pt x="242520" y="553961"/>
                </a:lnTo>
                <a:lnTo>
                  <a:pt x="235078" y="553897"/>
                </a:lnTo>
                <a:lnTo>
                  <a:pt x="229033" y="547077"/>
                </a:lnTo>
                <a:lnTo>
                  <a:pt x="229033" y="538632"/>
                </a:lnTo>
                <a:lnTo>
                  <a:pt x="222632" y="12941"/>
                </a:lnTo>
                <a:lnTo>
                  <a:pt x="222226" y="5753"/>
                </a:lnTo>
                <a:lnTo>
                  <a:pt x="216587" y="0"/>
                </a:lnTo>
                <a:close/>
              </a:path>
              <a:path w="344169" h="2324735">
                <a:moveTo>
                  <a:pt x="289587" y="342"/>
                </a:moveTo>
                <a:lnTo>
                  <a:pt x="276861" y="342"/>
                </a:lnTo>
                <a:lnTo>
                  <a:pt x="271692" y="6515"/>
                </a:lnTo>
                <a:lnTo>
                  <a:pt x="271692" y="14122"/>
                </a:lnTo>
                <a:lnTo>
                  <a:pt x="265457" y="538632"/>
                </a:lnTo>
                <a:lnTo>
                  <a:pt x="265457" y="547077"/>
                </a:lnTo>
                <a:lnTo>
                  <a:pt x="259399" y="553897"/>
                </a:lnTo>
                <a:lnTo>
                  <a:pt x="251931" y="553961"/>
                </a:lnTo>
                <a:lnTo>
                  <a:pt x="340889" y="553961"/>
                </a:lnTo>
                <a:lnTo>
                  <a:pt x="336883" y="494178"/>
                </a:lnTo>
                <a:lnTo>
                  <a:pt x="331848" y="428096"/>
                </a:lnTo>
                <a:lnTo>
                  <a:pt x="326071" y="357619"/>
                </a:lnTo>
                <a:lnTo>
                  <a:pt x="319908" y="285997"/>
                </a:lnTo>
                <a:lnTo>
                  <a:pt x="313715" y="216478"/>
                </a:lnTo>
                <a:lnTo>
                  <a:pt x="307849" y="152310"/>
                </a:lnTo>
                <a:lnTo>
                  <a:pt x="302666" y="96742"/>
                </a:lnTo>
                <a:lnTo>
                  <a:pt x="298523" y="53022"/>
                </a:lnTo>
                <a:lnTo>
                  <a:pt x="294781" y="14122"/>
                </a:lnTo>
                <a:lnTo>
                  <a:pt x="294781" y="6515"/>
                </a:lnTo>
                <a:lnTo>
                  <a:pt x="289587" y="342"/>
                </a:lnTo>
                <a:close/>
              </a:path>
            </a:pathLst>
          </a:custGeom>
          <a:solidFill>
            <a:srgbClr val="A7A9AC"/>
          </a:solidFill>
        </p:spPr>
        <p:txBody>
          <a:bodyPr wrap="square" lIns="0" tIns="0" rIns="0" bIns="0" rtlCol="0"/>
          <a:lstStyle/>
          <a:p>
            <a:endParaRPr sz="1588"/>
          </a:p>
        </p:txBody>
      </p:sp>
      <p:sp>
        <p:nvSpPr>
          <p:cNvPr id="5" name="object 5"/>
          <p:cNvSpPr/>
          <p:nvPr/>
        </p:nvSpPr>
        <p:spPr>
          <a:xfrm>
            <a:off x="5709682" y="2370361"/>
            <a:ext cx="947457" cy="947457"/>
          </a:xfrm>
          <a:custGeom>
            <a:avLst/>
            <a:gdLst/>
            <a:ahLst/>
            <a:cxnLst/>
            <a:rect l="l" t="t" r="r" b="b"/>
            <a:pathLst>
              <a:path w="1073784" h="1073785">
                <a:moveTo>
                  <a:pt x="536790" y="0"/>
                </a:moveTo>
                <a:lnTo>
                  <a:pt x="487932" y="2193"/>
                </a:lnTo>
                <a:lnTo>
                  <a:pt x="440303" y="8646"/>
                </a:lnTo>
                <a:lnTo>
                  <a:pt x="394092" y="19170"/>
                </a:lnTo>
                <a:lnTo>
                  <a:pt x="349489" y="33575"/>
                </a:lnTo>
                <a:lnTo>
                  <a:pt x="306683" y="51672"/>
                </a:lnTo>
                <a:lnTo>
                  <a:pt x="265864" y="73271"/>
                </a:lnTo>
                <a:lnTo>
                  <a:pt x="227222" y="98183"/>
                </a:lnTo>
                <a:lnTo>
                  <a:pt x="190945" y="126219"/>
                </a:lnTo>
                <a:lnTo>
                  <a:pt x="157224" y="157189"/>
                </a:lnTo>
                <a:lnTo>
                  <a:pt x="126248" y="190904"/>
                </a:lnTo>
                <a:lnTo>
                  <a:pt x="98206" y="227174"/>
                </a:lnTo>
                <a:lnTo>
                  <a:pt x="73288" y="265810"/>
                </a:lnTo>
                <a:lnTo>
                  <a:pt x="51684" y="306622"/>
                </a:lnTo>
                <a:lnTo>
                  <a:pt x="33583" y="349421"/>
                </a:lnTo>
                <a:lnTo>
                  <a:pt x="19175" y="394018"/>
                </a:lnTo>
                <a:lnTo>
                  <a:pt x="8648" y="440224"/>
                </a:lnTo>
                <a:lnTo>
                  <a:pt x="2193" y="487848"/>
                </a:lnTo>
                <a:lnTo>
                  <a:pt x="0" y="536701"/>
                </a:lnTo>
                <a:lnTo>
                  <a:pt x="2193" y="585556"/>
                </a:lnTo>
                <a:lnTo>
                  <a:pt x="8648" y="633184"/>
                </a:lnTo>
                <a:lnTo>
                  <a:pt x="19175" y="679394"/>
                </a:lnTo>
                <a:lnTo>
                  <a:pt x="33583" y="723998"/>
                </a:lnTo>
                <a:lnTo>
                  <a:pt x="51684" y="766805"/>
                </a:lnTo>
                <a:lnTo>
                  <a:pt x="73288" y="807626"/>
                </a:lnTo>
                <a:lnTo>
                  <a:pt x="98206" y="846272"/>
                </a:lnTo>
                <a:lnTo>
                  <a:pt x="126248" y="882552"/>
                </a:lnTo>
                <a:lnTo>
                  <a:pt x="157224" y="916278"/>
                </a:lnTo>
                <a:lnTo>
                  <a:pt x="190945" y="947258"/>
                </a:lnTo>
                <a:lnTo>
                  <a:pt x="227222" y="975304"/>
                </a:lnTo>
                <a:lnTo>
                  <a:pt x="265864" y="1000226"/>
                </a:lnTo>
                <a:lnTo>
                  <a:pt x="306683" y="1021834"/>
                </a:lnTo>
                <a:lnTo>
                  <a:pt x="349489" y="1039939"/>
                </a:lnTo>
                <a:lnTo>
                  <a:pt x="394092" y="1054351"/>
                </a:lnTo>
                <a:lnTo>
                  <a:pt x="440303" y="1064880"/>
                </a:lnTo>
                <a:lnTo>
                  <a:pt x="487932" y="1071336"/>
                </a:lnTo>
                <a:lnTo>
                  <a:pt x="536790" y="1073531"/>
                </a:lnTo>
                <a:lnTo>
                  <a:pt x="585638" y="1071336"/>
                </a:lnTo>
                <a:lnTo>
                  <a:pt x="633258" y="1064880"/>
                </a:lnTo>
                <a:lnTo>
                  <a:pt x="679460" y="1054351"/>
                </a:lnTo>
                <a:lnTo>
                  <a:pt x="724055" y="1039939"/>
                </a:lnTo>
                <a:lnTo>
                  <a:pt x="766853" y="1021834"/>
                </a:lnTo>
                <a:lnTo>
                  <a:pt x="807665" y="1000226"/>
                </a:lnTo>
                <a:lnTo>
                  <a:pt x="846302" y="975304"/>
                </a:lnTo>
                <a:lnTo>
                  <a:pt x="882573" y="947258"/>
                </a:lnTo>
                <a:lnTo>
                  <a:pt x="916289" y="916278"/>
                </a:lnTo>
                <a:lnTo>
                  <a:pt x="947260" y="882552"/>
                </a:lnTo>
                <a:lnTo>
                  <a:pt x="975298" y="846272"/>
                </a:lnTo>
                <a:lnTo>
                  <a:pt x="1000212" y="807626"/>
                </a:lnTo>
                <a:lnTo>
                  <a:pt x="1021814" y="766805"/>
                </a:lnTo>
                <a:lnTo>
                  <a:pt x="1039913" y="723998"/>
                </a:lnTo>
                <a:lnTo>
                  <a:pt x="1054320" y="679394"/>
                </a:lnTo>
                <a:lnTo>
                  <a:pt x="1064845" y="633184"/>
                </a:lnTo>
                <a:lnTo>
                  <a:pt x="1071299" y="585556"/>
                </a:lnTo>
                <a:lnTo>
                  <a:pt x="1073492" y="536701"/>
                </a:lnTo>
                <a:lnTo>
                  <a:pt x="1071299" y="487848"/>
                </a:lnTo>
                <a:lnTo>
                  <a:pt x="1064845" y="440224"/>
                </a:lnTo>
                <a:lnTo>
                  <a:pt x="1054320" y="394018"/>
                </a:lnTo>
                <a:lnTo>
                  <a:pt x="1039913" y="349421"/>
                </a:lnTo>
                <a:lnTo>
                  <a:pt x="1021814" y="306622"/>
                </a:lnTo>
                <a:lnTo>
                  <a:pt x="1000212" y="265810"/>
                </a:lnTo>
                <a:lnTo>
                  <a:pt x="975298" y="227174"/>
                </a:lnTo>
                <a:lnTo>
                  <a:pt x="947260" y="190904"/>
                </a:lnTo>
                <a:lnTo>
                  <a:pt x="916289" y="157189"/>
                </a:lnTo>
                <a:lnTo>
                  <a:pt x="882573" y="126219"/>
                </a:lnTo>
                <a:lnTo>
                  <a:pt x="846302" y="98183"/>
                </a:lnTo>
                <a:lnTo>
                  <a:pt x="807665" y="73271"/>
                </a:lnTo>
                <a:lnTo>
                  <a:pt x="766853" y="51672"/>
                </a:lnTo>
                <a:lnTo>
                  <a:pt x="724055" y="33575"/>
                </a:lnTo>
                <a:lnTo>
                  <a:pt x="679460" y="19170"/>
                </a:lnTo>
                <a:lnTo>
                  <a:pt x="633258" y="8646"/>
                </a:lnTo>
                <a:lnTo>
                  <a:pt x="585638" y="2193"/>
                </a:lnTo>
                <a:lnTo>
                  <a:pt x="536790" y="0"/>
                </a:lnTo>
                <a:close/>
              </a:path>
            </a:pathLst>
          </a:custGeom>
          <a:solidFill>
            <a:srgbClr val="3370A7"/>
          </a:solidFill>
        </p:spPr>
        <p:txBody>
          <a:bodyPr wrap="square" lIns="0" tIns="0" rIns="0" bIns="0" rtlCol="0"/>
          <a:lstStyle/>
          <a:p>
            <a:endParaRPr sz="1588"/>
          </a:p>
        </p:txBody>
      </p:sp>
      <p:sp>
        <p:nvSpPr>
          <p:cNvPr id="6" name="object 6"/>
          <p:cNvSpPr/>
          <p:nvPr/>
        </p:nvSpPr>
        <p:spPr>
          <a:xfrm>
            <a:off x="5750650" y="2411312"/>
            <a:ext cx="865654" cy="865654"/>
          </a:xfrm>
          <a:custGeom>
            <a:avLst/>
            <a:gdLst/>
            <a:ahLst/>
            <a:cxnLst/>
            <a:rect l="l" t="t" r="r" b="b"/>
            <a:pathLst>
              <a:path w="981075" h="981075">
                <a:moveTo>
                  <a:pt x="490359" y="0"/>
                </a:moveTo>
                <a:lnTo>
                  <a:pt x="443137" y="2244"/>
                </a:lnTo>
                <a:lnTo>
                  <a:pt x="397184" y="8840"/>
                </a:lnTo>
                <a:lnTo>
                  <a:pt x="352706" y="19583"/>
                </a:lnTo>
                <a:lnTo>
                  <a:pt x="309909" y="34266"/>
                </a:lnTo>
                <a:lnTo>
                  <a:pt x="268997" y="52685"/>
                </a:lnTo>
                <a:lnTo>
                  <a:pt x="230178" y="74634"/>
                </a:lnTo>
                <a:lnTo>
                  <a:pt x="193655" y="99908"/>
                </a:lnTo>
                <a:lnTo>
                  <a:pt x="159636" y="128301"/>
                </a:lnTo>
                <a:lnTo>
                  <a:pt x="128324" y="159608"/>
                </a:lnTo>
                <a:lnTo>
                  <a:pt x="99927" y="193623"/>
                </a:lnTo>
                <a:lnTo>
                  <a:pt x="74649" y="230141"/>
                </a:lnTo>
                <a:lnTo>
                  <a:pt x="52696" y="268957"/>
                </a:lnTo>
                <a:lnTo>
                  <a:pt x="34273" y="309865"/>
                </a:lnTo>
                <a:lnTo>
                  <a:pt x="19587" y="352659"/>
                </a:lnTo>
                <a:lnTo>
                  <a:pt x="8842" y="397135"/>
                </a:lnTo>
                <a:lnTo>
                  <a:pt x="2244" y="443087"/>
                </a:lnTo>
                <a:lnTo>
                  <a:pt x="0" y="490308"/>
                </a:lnTo>
                <a:lnTo>
                  <a:pt x="2244" y="537537"/>
                </a:lnTo>
                <a:lnTo>
                  <a:pt x="8842" y="583495"/>
                </a:lnTo>
                <a:lnTo>
                  <a:pt x="19587" y="627976"/>
                </a:lnTo>
                <a:lnTo>
                  <a:pt x="34273" y="670777"/>
                </a:lnTo>
                <a:lnTo>
                  <a:pt x="52696" y="711690"/>
                </a:lnTo>
                <a:lnTo>
                  <a:pt x="74649" y="750510"/>
                </a:lnTo>
                <a:lnTo>
                  <a:pt x="99927" y="787033"/>
                </a:lnTo>
                <a:lnTo>
                  <a:pt x="128324" y="821053"/>
                </a:lnTo>
                <a:lnTo>
                  <a:pt x="159636" y="852364"/>
                </a:lnTo>
                <a:lnTo>
                  <a:pt x="193655" y="880760"/>
                </a:lnTo>
                <a:lnTo>
                  <a:pt x="230178" y="906037"/>
                </a:lnTo>
                <a:lnTo>
                  <a:pt x="268997" y="927989"/>
                </a:lnTo>
                <a:lnTo>
                  <a:pt x="309909" y="946410"/>
                </a:lnTo>
                <a:lnTo>
                  <a:pt x="352706" y="961095"/>
                </a:lnTo>
                <a:lnTo>
                  <a:pt x="397184" y="971839"/>
                </a:lnTo>
                <a:lnTo>
                  <a:pt x="443137" y="978436"/>
                </a:lnTo>
                <a:lnTo>
                  <a:pt x="490359" y="980681"/>
                </a:lnTo>
                <a:lnTo>
                  <a:pt x="537581" y="978436"/>
                </a:lnTo>
                <a:lnTo>
                  <a:pt x="583533" y="971839"/>
                </a:lnTo>
                <a:lnTo>
                  <a:pt x="628008" y="961095"/>
                </a:lnTo>
                <a:lnTo>
                  <a:pt x="670803" y="946410"/>
                </a:lnTo>
                <a:lnTo>
                  <a:pt x="711711" y="927989"/>
                </a:lnTo>
                <a:lnTo>
                  <a:pt x="750526" y="906037"/>
                </a:lnTo>
                <a:lnTo>
                  <a:pt x="787044" y="880760"/>
                </a:lnTo>
                <a:lnTo>
                  <a:pt x="821060" y="852364"/>
                </a:lnTo>
                <a:lnTo>
                  <a:pt x="852366" y="821053"/>
                </a:lnTo>
                <a:lnTo>
                  <a:pt x="880760" y="787033"/>
                </a:lnTo>
                <a:lnTo>
                  <a:pt x="906033" y="750510"/>
                </a:lnTo>
                <a:lnTo>
                  <a:pt x="927982" y="711690"/>
                </a:lnTo>
                <a:lnTo>
                  <a:pt x="946401" y="670777"/>
                </a:lnTo>
                <a:lnTo>
                  <a:pt x="961085" y="627976"/>
                </a:lnTo>
                <a:lnTo>
                  <a:pt x="971828" y="583495"/>
                </a:lnTo>
                <a:lnTo>
                  <a:pt x="978424" y="537537"/>
                </a:lnTo>
                <a:lnTo>
                  <a:pt x="980668" y="490308"/>
                </a:lnTo>
                <a:lnTo>
                  <a:pt x="978424" y="443087"/>
                </a:lnTo>
                <a:lnTo>
                  <a:pt x="971828" y="397135"/>
                </a:lnTo>
                <a:lnTo>
                  <a:pt x="961085" y="352659"/>
                </a:lnTo>
                <a:lnTo>
                  <a:pt x="946401" y="309865"/>
                </a:lnTo>
                <a:lnTo>
                  <a:pt x="927982" y="268957"/>
                </a:lnTo>
                <a:lnTo>
                  <a:pt x="906033" y="230141"/>
                </a:lnTo>
                <a:lnTo>
                  <a:pt x="880760" y="193623"/>
                </a:lnTo>
                <a:lnTo>
                  <a:pt x="852366" y="159608"/>
                </a:lnTo>
                <a:lnTo>
                  <a:pt x="821060" y="128301"/>
                </a:lnTo>
                <a:lnTo>
                  <a:pt x="787044" y="99908"/>
                </a:lnTo>
                <a:lnTo>
                  <a:pt x="750526" y="74634"/>
                </a:lnTo>
                <a:lnTo>
                  <a:pt x="711711" y="52685"/>
                </a:lnTo>
                <a:lnTo>
                  <a:pt x="670803" y="34266"/>
                </a:lnTo>
                <a:lnTo>
                  <a:pt x="628008" y="19583"/>
                </a:lnTo>
                <a:lnTo>
                  <a:pt x="583533" y="8840"/>
                </a:lnTo>
                <a:lnTo>
                  <a:pt x="537581" y="2244"/>
                </a:lnTo>
                <a:lnTo>
                  <a:pt x="490359" y="0"/>
                </a:lnTo>
                <a:close/>
              </a:path>
            </a:pathLst>
          </a:custGeom>
          <a:solidFill>
            <a:srgbClr val="78B7E4"/>
          </a:solidFill>
        </p:spPr>
        <p:txBody>
          <a:bodyPr wrap="square" lIns="0" tIns="0" rIns="0" bIns="0" rtlCol="0"/>
          <a:lstStyle/>
          <a:p>
            <a:endParaRPr sz="1588"/>
          </a:p>
        </p:txBody>
      </p:sp>
      <p:sp>
        <p:nvSpPr>
          <p:cNvPr id="7" name="object 7"/>
          <p:cNvSpPr/>
          <p:nvPr/>
        </p:nvSpPr>
        <p:spPr>
          <a:xfrm>
            <a:off x="5803582" y="2464263"/>
            <a:ext cx="759378" cy="759423"/>
          </a:xfrm>
          <a:prstGeom prst="rect">
            <a:avLst/>
          </a:prstGeom>
          <a:blipFill>
            <a:blip r:embed="rId6" cstate="print"/>
            <a:stretch>
              <a:fillRect/>
            </a:stretch>
          </a:blipFill>
        </p:spPr>
        <p:txBody>
          <a:bodyPr wrap="square" lIns="0" tIns="0" rIns="0" bIns="0" rtlCol="0"/>
          <a:lstStyle/>
          <a:p>
            <a:endParaRPr sz="1588"/>
          </a:p>
        </p:txBody>
      </p:sp>
      <p:sp>
        <p:nvSpPr>
          <p:cNvPr id="8" name="object 8"/>
          <p:cNvSpPr/>
          <p:nvPr/>
        </p:nvSpPr>
        <p:spPr>
          <a:xfrm>
            <a:off x="3137449" y="3587563"/>
            <a:ext cx="1269066" cy="1376643"/>
          </a:xfrm>
          <a:custGeom>
            <a:avLst/>
            <a:gdLst/>
            <a:ahLst/>
            <a:cxnLst/>
            <a:rect l="l" t="t" r="r" b="b"/>
            <a:pathLst>
              <a:path w="1438275" h="1560195">
                <a:moveTo>
                  <a:pt x="1437711" y="0"/>
                </a:moveTo>
                <a:lnTo>
                  <a:pt x="3855" y="0"/>
                </a:lnTo>
                <a:lnTo>
                  <a:pt x="2889" y="14199"/>
                </a:lnTo>
                <a:lnTo>
                  <a:pt x="884" y="57010"/>
                </a:lnTo>
                <a:lnTo>
                  <a:pt x="0" y="94177"/>
                </a:lnTo>
                <a:lnTo>
                  <a:pt x="20" y="114007"/>
                </a:lnTo>
                <a:lnTo>
                  <a:pt x="1079" y="163092"/>
                </a:lnTo>
                <a:lnTo>
                  <a:pt x="3748" y="211763"/>
                </a:lnTo>
                <a:lnTo>
                  <a:pt x="8000" y="259995"/>
                </a:lnTo>
                <a:lnTo>
                  <a:pt x="13810" y="307763"/>
                </a:lnTo>
                <a:lnTo>
                  <a:pt x="21152" y="355040"/>
                </a:lnTo>
                <a:lnTo>
                  <a:pt x="30000" y="401802"/>
                </a:lnTo>
                <a:lnTo>
                  <a:pt x="40330" y="448022"/>
                </a:lnTo>
                <a:lnTo>
                  <a:pt x="52114" y="493674"/>
                </a:lnTo>
                <a:lnTo>
                  <a:pt x="65327" y="538733"/>
                </a:lnTo>
                <a:lnTo>
                  <a:pt x="79943" y="583174"/>
                </a:lnTo>
                <a:lnTo>
                  <a:pt x="95938" y="626970"/>
                </a:lnTo>
                <a:lnTo>
                  <a:pt x="113284" y="670096"/>
                </a:lnTo>
                <a:lnTo>
                  <a:pt x="131956" y="712527"/>
                </a:lnTo>
                <a:lnTo>
                  <a:pt x="151929" y="754235"/>
                </a:lnTo>
                <a:lnTo>
                  <a:pt x="173177" y="795197"/>
                </a:lnTo>
                <a:lnTo>
                  <a:pt x="195673" y="835385"/>
                </a:lnTo>
                <a:lnTo>
                  <a:pt x="219393" y="874775"/>
                </a:lnTo>
                <a:lnTo>
                  <a:pt x="244311" y="913341"/>
                </a:lnTo>
                <a:lnTo>
                  <a:pt x="270400" y="951056"/>
                </a:lnTo>
                <a:lnTo>
                  <a:pt x="297635" y="987896"/>
                </a:lnTo>
                <a:lnTo>
                  <a:pt x="325991" y="1023835"/>
                </a:lnTo>
                <a:lnTo>
                  <a:pt x="355441" y="1058846"/>
                </a:lnTo>
                <a:lnTo>
                  <a:pt x="385960" y="1092904"/>
                </a:lnTo>
                <a:lnTo>
                  <a:pt x="417522" y="1125984"/>
                </a:lnTo>
                <a:lnTo>
                  <a:pt x="450102" y="1158060"/>
                </a:lnTo>
                <a:lnTo>
                  <a:pt x="483673" y="1189106"/>
                </a:lnTo>
                <a:lnTo>
                  <a:pt x="518210" y="1219096"/>
                </a:lnTo>
                <a:lnTo>
                  <a:pt x="553687" y="1248006"/>
                </a:lnTo>
                <a:lnTo>
                  <a:pt x="590079" y="1275808"/>
                </a:lnTo>
                <a:lnTo>
                  <a:pt x="627359" y="1302477"/>
                </a:lnTo>
                <a:lnTo>
                  <a:pt x="665502" y="1327988"/>
                </a:lnTo>
                <a:lnTo>
                  <a:pt x="704483" y="1352315"/>
                </a:lnTo>
                <a:lnTo>
                  <a:pt x="744275" y="1375432"/>
                </a:lnTo>
                <a:lnTo>
                  <a:pt x="784852" y="1397314"/>
                </a:lnTo>
                <a:lnTo>
                  <a:pt x="826190" y="1417934"/>
                </a:lnTo>
                <a:lnTo>
                  <a:pt x="868262" y="1437268"/>
                </a:lnTo>
                <a:lnTo>
                  <a:pt x="911042" y="1455289"/>
                </a:lnTo>
                <a:lnTo>
                  <a:pt x="954505" y="1471972"/>
                </a:lnTo>
                <a:lnTo>
                  <a:pt x="998626" y="1487291"/>
                </a:lnTo>
                <a:lnTo>
                  <a:pt x="1043377" y="1501220"/>
                </a:lnTo>
                <a:lnTo>
                  <a:pt x="1088734" y="1513734"/>
                </a:lnTo>
                <a:lnTo>
                  <a:pt x="1134671" y="1524807"/>
                </a:lnTo>
                <a:lnTo>
                  <a:pt x="1181162" y="1534413"/>
                </a:lnTo>
                <a:lnTo>
                  <a:pt x="1228182" y="1542527"/>
                </a:lnTo>
                <a:lnTo>
                  <a:pt x="1275704" y="1549123"/>
                </a:lnTo>
                <a:lnTo>
                  <a:pt x="1323703" y="1554175"/>
                </a:lnTo>
                <a:lnTo>
                  <a:pt x="1366417" y="1557430"/>
                </a:lnTo>
                <a:lnTo>
                  <a:pt x="1423415" y="1559817"/>
                </a:lnTo>
                <a:lnTo>
                  <a:pt x="1437711" y="1560068"/>
                </a:lnTo>
                <a:lnTo>
                  <a:pt x="1437711" y="0"/>
                </a:lnTo>
                <a:close/>
              </a:path>
            </a:pathLst>
          </a:custGeom>
          <a:solidFill>
            <a:srgbClr val="00843D"/>
          </a:solidFill>
        </p:spPr>
        <p:txBody>
          <a:bodyPr wrap="square" lIns="0" tIns="0" rIns="0" bIns="0" rtlCol="0"/>
          <a:lstStyle/>
          <a:p>
            <a:endParaRPr sz="1588"/>
          </a:p>
        </p:txBody>
      </p:sp>
      <p:sp>
        <p:nvSpPr>
          <p:cNvPr id="9" name="object 9"/>
          <p:cNvSpPr/>
          <p:nvPr/>
        </p:nvSpPr>
        <p:spPr>
          <a:xfrm>
            <a:off x="3146817" y="2399218"/>
            <a:ext cx="1259541" cy="1127312"/>
          </a:xfrm>
          <a:custGeom>
            <a:avLst/>
            <a:gdLst/>
            <a:ahLst/>
            <a:cxnLst/>
            <a:rect l="l" t="t" r="r" b="b"/>
            <a:pathLst>
              <a:path w="1427479" h="1277620">
                <a:moveTo>
                  <a:pt x="1427124" y="0"/>
                </a:moveTo>
                <a:lnTo>
                  <a:pt x="1384308" y="1162"/>
                </a:lnTo>
                <a:lnTo>
                  <a:pt x="1341527" y="3513"/>
                </a:lnTo>
                <a:lnTo>
                  <a:pt x="1263753" y="10983"/>
                </a:lnTo>
                <a:lnTo>
                  <a:pt x="1214908" y="17832"/>
                </a:lnTo>
                <a:lnTo>
                  <a:pt x="1166597" y="26286"/>
                </a:lnTo>
                <a:lnTo>
                  <a:pt x="1118847" y="36315"/>
                </a:lnTo>
                <a:lnTo>
                  <a:pt x="1071686" y="47893"/>
                </a:lnTo>
                <a:lnTo>
                  <a:pt x="1025143" y="60991"/>
                </a:lnTo>
                <a:lnTo>
                  <a:pt x="979245" y="75581"/>
                </a:lnTo>
                <a:lnTo>
                  <a:pt x="934019" y="91635"/>
                </a:lnTo>
                <a:lnTo>
                  <a:pt x="889495" y="109126"/>
                </a:lnTo>
                <a:lnTo>
                  <a:pt x="845701" y="128024"/>
                </a:lnTo>
                <a:lnTo>
                  <a:pt x="802663" y="148304"/>
                </a:lnTo>
                <a:lnTo>
                  <a:pt x="760410" y="169935"/>
                </a:lnTo>
                <a:lnTo>
                  <a:pt x="718970" y="192891"/>
                </a:lnTo>
                <a:lnTo>
                  <a:pt x="678371" y="217144"/>
                </a:lnTo>
                <a:lnTo>
                  <a:pt x="638641" y="242665"/>
                </a:lnTo>
                <a:lnTo>
                  <a:pt x="599808" y="269427"/>
                </a:lnTo>
                <a:lnTo>
                  <a:pt x="561900" y="297401"/>
                </a:lnTo>
                <a:lnTo>
                  <a:pt x="524944" y="326560"/>
                </a:lnTo>
                <a:lnTo>
                  <a:pt x="488969" y="356876"/>
                </a:lnTo>
                <a:lnTo>
                  <a:pt x="454003" y="388320"/>
                </a:lnTo>
                <a:lnTo>
                  <a:pt x="420074" y="420866"/>
                </a:lnTo>
                <a:lnTo>
                  <a:pt x="387209" y="454484"/>
                </a:lnTo>
                <a:lnTo>
                  <a:pt x="355437" y="489147"/>
                </a:lnTo>
                <a:lnTo>
                  <a:pt x="324785" y="524827"/>
                </a:lnTo>
                <a:lnTo>
                  <a:pt x="295282" y="561496"/>
                </a:lnTo>
                <a:lnTo>
                  <a:pt x="266955" y="599126"/>
                </a:lnTo>
                <a:lnTo>
                  <a:pt x="239833" y="637689"/>
                </a:lnTo>
                <a:lnTo>
                  <a:pt x="213943" y="677158"/>
                </a:lnTo>
                <a:lnTo>
                  <a:pt x="189314" y="717503"/>
                </a:lnTo>
                <a:lnTo>
                  <a:pt x="165973" y="758698"/>
                </a:lnTo>
                <a:lnTo>
                  <a:pt x="143948" y="800714"/>
                </a:lnTo>
                <a:lnTo>
                  <a:pt x="123267" y="843523"/>
                </a:lnTo>
                <a:lnTo>
                  <a:pt x="103959" y="887098"/>
                </a:lnTo>
                <a:lnTo>
                  <a:pt x="86051" y="931410"/>
                </a:lnTo>
                <a:lnTo>
                  <a:pt x="69571" y="976431"/>
                </a:lnTo>
                <a:lnTo>
                  <a:pt x="54547" y="1022134"/>
                </a:lnTo>
                <a:lnTo>
                  <a:pt x="41007" y="1068491"/>
                </a:lnTo>
                <a:lnTo>
                  <a:pt x="28979" y="1115473"/>
                </a:lnTo>
                <a:lnTo>
                  <a:pt x="18491" y="1163053"/>
                </a:lnTo>
                <a:lnTo>
                  <a:pt x="10506" y="1205740"/>
                </a:lnTo>
                <a:lnTo>
                  <a:pt x="3781" y="1248467"/>
                </a:lnTo>
                <a:lnTo>
                  <a:pt x="0" y="1277061"/>
                </a:lnTo>
                <a:lnTo>
                  <a:pt x="1427124" y="1277061"/>
                </a:lnTo>
                <a:lnTo>
                  <a:pt x="1427124" y="0"/>
                </a:lnTo>
                <a:close/>
              </a:path>
            </a:pathLst>
          </a:custGeom>
          <a:solidFill>
            <a:srgbClr val="A91317"/>
          </a:solidFill>
        </p:spPr>
        <p:txBody>
          <a:bodyPr wrap="square" lIns="0" tIns="0" rIns="0" bIns="0" rtlCol="0"/>
          <a:lstStyle/>
          <a:p>
            <a:endParaRPr sz="1588"/>
          </a:p>
        </p:txBody>
      </p:sp>
      <p:sp>
        <p:nvSpPr>
          <p:cNvPr id="10" name="object 10"/>
          <p:cNvSpPr/>
          <p:nvPr/>
        </p:nvSpPr>
        <p:spPr>
          <a:xfrm>
            <a:off x="4467501" y="3824156"/>
            <a:ext cx="1227604" cy="1139638"/>
          </a:xfrm>
          <a:custGeom>
            <a:avLst/>
            <a:gdLst/>
            <a:ahLst/>
            <a:cxnLst/>
            <a:rect l="l" t="t" r="r" b="b"/>
            <a:pathLst>
              <a:path w="1391285" h="1291589">
                <a:moveTo>
                  <a:pt x="1390827" y="0"/>
                </a:moveTo>
                <a:lnTo>
                  <a:pt x="0" y="0"/>
                </a:lnTo>
                <a:lnTo>
                  <a:pt x="0" y="1291031"/>
                </a:lnTo>
                <a:lnTo>
                  <a:pt x="42810" y="1288779"/>
                </a:lnTo>
                <a:lnTo>
                  <a:pt x="99813" y="1283834"/>
                </a:lnTo>
                <a:lnTo>
                  <a:pt x="162398" y="1275867"/>
                </a:lnTo>
                <a:lnTo>
                  <a:pt x="210275" y="1267905"/>
                </a:lnTo>
                <a:lnTo>
                  <a:pt x="257610" y="1258398"/>
                </a:lnTo>
                <a:lnTo>
                  <a:pt x="304376" y="1247371"/>
                </a:lnTo>
                <a:lnTo>
                  <a:pt x="350547" y="1234853"/>
                </a:lnTo>
                <a:lnTo>
                  <a:pt x="396096" y="1220869"/>
                </a:lnTo>
                <a:lnTo>
                  <a:pt x="440996" y="1205447"/>
                </a:lnTo>
                <a:lnTo>
                  <a:pt x="485219" y="1188614"/>
                </a:lnTo>
                <a:lnTo>
                  <a:pt x="528739" y="1170396"/>
                </a:lnTo>
                <a:lnTo>
                  <a:pt x="571529" y="1150822"/>
                </a:lnTo>
                <a:lnTo>
                  <a:pt x="613562" y="1129917"/>
                </a:lnTo>
                <a:lnTo>
                  <a:pt x="654810" y="1107709"/>
                </a:lnTo>
                <a:lnTo>
                  <a:pt x="695247" y="1084224"/>
                </a:lnTo>
                <a:lnTo>
                  <a:pt x="734846" y="1059491"/>
                </a:lnTo>
                <a:lnTo>
                  <a:pt x="773581" y="1033534"/>
                </a:lnTo>
                <a:lnTo>
                  <a:pt x="811422" y="1006383"/>
                </a:lnTo>
                <a:lnTo>
                  <a:pt x="848345" y="978063"/>
                </a:lnTo>
                <a:lnTo>
                  <a:pt x="884322" y="948601"/>
                </a:lnTo>
                <a:lnTo>
                  <a:pt x="919326" y="918026"/>
                </a:lnTo>
                <a:lnTo>
                  <a:pt x="953330" y="886362"/>
                </a:lnTo>
                <a:lnTo>
                  <a:pt x="986307" y="853638"/>
                </a:lnTo>
                <a:lnTo>
                  <a:pt x="1018230" y="819881"/>
                </a:lnTo>
                <a:lnTo>
                  <a:pt x="1049072" y="785117"/>
                </a:lnTo>
                <a:lnTo>
                  <a:pt x="1078806" y="749373"/>
                </a:lnTo>
                <a:lnTo>
                  <a:pt x="1107405" y="712677"/>
                </a:lnTo>
                <a:lnTo>
                  <a:pt x="1134843" y="675055"/>
                </a:lnTo>
                <a:lnTo>
                  <a:pt x="1161091" y="636534"/>
                </a:lnTo>
                <a:lnTo>
                  <a:pt x="1186124" y="597142"/>
                </a:lnTo>
                <a:lnTo>
                  <a:pt x="1209915" y="556905"/>
                </a:lnTo>
                <a:lnTo>
                  <a:pt x="1232435" y="515850"/>
                </a:lnTo>
                <a:lnTo>
                  <a:pt x="1253659" y="474004"/>
                </a:lnTo>
                <a:lnTo>
                  <a:pt x="1273559" y="431395"/>
                </a:lnTo>
                <a:lnTo>
                  <a:pt x="1292108" y="388048"/>
                </a:lnTo>
                <a:lnTo>
                  <a:pt x="1309280" y="343992"/>
                </a:lnTo>
                <a:lnTo>
                  <a:pt x="1325047" y="299253"/>
                </a:lnTo>
                <a:lnTo>
                  <a:pt x="1339382" y="253858"/>
                </a:lnTo>
                <a:lnTo>
                  <a:pt x="1352259" y="207834"/>
                </a:lnTo>
                <a:lnTo>
                  <a:pt x="1363651" y="161208"/>
                </a:lnTo>
                <a:lnTo>
                  <a:pt x="1373530" y="114007"/>
                </a:lnTo>
                <a:lnTo>
                  <a:pt x="1381067" y="71331"/>
                </a:lnTo>
                <a:lnTo>
                  <a:pt x="1387341" y="28595"/>
                </a:lnTo>
                <a:lnTo>
                  <a:pt x="1390827" y="0"/>
                </a:lnTo>
                <a:close/>
              </a:path>
            </a:pathLst>
          </a:custGeom>
          <a:solidFill>
            <a:srgbClr val="46306E"/>
          </a:solidFill>
        </p:spPr>
        <p:txBody>
          <a:bodyPr wrap="square" lIns="0" tIns="0" rIns="0" bIns="0" rtlCol="0"/>
          <a:lstStyle/>
          <a:p>
            <a:endParaRPr sz="1588"/>
          </a:p>
        </p:txBody>
      </p:sp>
      <p:sp>
        <p:nvSpPr>
          <p:cNvPr id="11" name="object 11"/>
          <p:cNvSpPr/>
          <p:nvPr/>
        </p:nvSpPr>
        <p:spPr>
          <a:xfrm>
            <a:off x="4467503" y="2400014"/>
            <a:ext cx="1235449" cy="1363196"/>
          </a:xfrm>
          <a:custGeom>
            <a:avLst/>
            <a:gdLst/>
            <a:ahLst/>
            <a:cxnLst/>
            <a:rect l="l" t="t" r="r" b="b"/>
            <a:pathLst>
              <a:path w="1400175" h="1544954">
                <a:moveTo>
                  <a:pt x="0" y="0"/>
                </a:moveTo>
                <a:lnTo>
                  <a:pt x="0" y="1544358"/>
                </a:lnTo>
                <a:lnTo>
                  <a:pt x="1396796" y="1544358"/>
                </a:lnTo>
                <a:lnTo>
                  <a:pt x="1398804" y="1501654"/>
                </a:lnTo>
                <a:lnTo>
                  <a:pt x="1399731" y="1461250"/>
                </a:lnTo>
                <a:lnTo>
                  <a:pt x="1399781" y="1445107"/>
                </a:lnTo>
                <a:lnTo>
                  <a:pt x="1399527" y="1430350"/>
                </a:lnTo>
                <a:lnTo>
                  <a:pt x="1397986" y="1381486"/>
                </a:lnTo>
                <a:lnTo>
                  <a:pt x="1394850" y="1333042"/>
                </a:lnTo>
                <a:lnTo>
                  <a:pt x="1390144" y="1285042"/>
                </a:lnTo>
                <a:lnTo>
                  <a:pt x="1383895" y="1237513"/>
                </a:lnTo>
                <a:lnTo>
                  <a:pt x="1376128" y="1190478"/>
                </a:lnTo>
                <a:lnTo>
                  <a:pt x="1366867" y="1143966"/>
                </a:lnTo>
                <a:lnTo>
                  <a:pt x="1356140" y="1097999"/>
                </a:lnTo>
                <a:lnTo>
                  <a:pt x="1343971" y="1052606"/>
                </a:lnTo>
                <a:lnTo>
                  <a:pt x="1330386" y="1007810"/>
                </a:lnTo>
                <a:lnTo>
                  <a:pt x="1315410" y="963637"/>
                </a:lnTo>
                <a:lnTo>
                  <a:pt x="1299070" y="920113"/>
                </a:lnTo>
                <a:lnTo>
                  <a:pt x="1281390" y="877264"/>
                </a:lnTo>
                <a:lnTo>
                  <a:pt x="1262397" y="835115"/>
                </a:lnTo>
                <a:lnTo>
                  <a:pt x="1242116" y="793691"/>
                </a:lnTo>
                <a:lnTo>
                  <a:pt x="1220572" y="753018"/>
                </a:lnTo>
                <a:lnTo>
                  <a:pt x="1197791" y="713122"/>
                </a:lnTo>
                <a:lnTo>
                  <a:pt x="1173798" y="674029"/>
                </a:lnTo>
                <a:lnTo>
                  <a:pt x="1148620" y="635763"/>
                </a:lnTo>
                <a:lnTo>
                  <a:pt x="1122281" y="598350"/>
                </a:lnTo>
                <a:lnTo>
                  <a:pt x="1094808" y="561816"/>
                </a:lnTo>
                <a:lnTo>
                  <a:pt x="1066226" y="526186"/>
                </a:lnTo>
                <a:lnTo>
                  <a:pt x="1036560" y="491487"/>
                </a:lnTo>
                <a:lnTo>
                  <a:pt x="1005836" y="457743"/>
                </a:lnTo>
                <a:lnTo>
                  <a:pt x="974080" y="424980"/>
                </a:lnTo>
                <a:lnTo>
                  <a:pt x="941317" y="393223"/>
                </a:lnTo>
                <a:lnTo>
                  <a:pt x="907573" y="362499"/>
                </a:lnTo>
                <a:lnTo>
                  <a:pt x="872873" y="332832"/>
                </a:lnTo>
                <a:lnTo>
                  <a:pt x="837243" y="304248"/>
                </a:lnTo>
                <a:lnTo>
                  <a:pt x="800708" y="276774"/>
                </a:lnTo>
                <a:lnTo>
                  <a:pt x="763294" y="250433"/>
                </a:lnTo>
                <a:lnTo>
                  <a:pt x="725028" y="225253"/>
                </a:lnTo>
                <a:lnTo>
                  <a:pt x="685933" y="201257"/>
                </a:lnTo>
                <a:lnTo>
                  <a:pt x="646036" y="178473"/>
                </a:lnTo>
                <a:lnTo>
                  <a:pt x="605362" y="156925"/>
                </a:lnTo>
                <a:lnTo>
                  <a:pt x="563938" y="136639"/>
                </a:lnTo>
                <a:lnTo>
                  <a:pt x="521787" y="117641"/>
                </a:lnTo>
                <a:lnTo>
                  <a:pt x="478937" y="99956"/>
                </a:lnTo>
                <a:lnTo>
                  <a:pt x="435413" y="83610"/>
                </a:lnTo>
                <a:lnTo>
                  <a:pt x="391239" y="68627"/>
                </a:lnTo>
                <a:lnTo>
                  <a:pt x="346443" y="55035"/>
                </a:lnTo>
                <a:lnTo>
                  <a:pt x="301049" y="42858"/>
                </a:lnTo>
                <a:lnTo>
                  <a:pt x="255083" y="32122"/>
                </a:lnTo>
                <a:lnTo>
                  <a:pt x="208570" y="22852"/>
                </a:lnTo>
                <a:lnTo>
                  <a:pt x="161536" y="15074"/>
                </a:lnTo>
                <a:lnTo>
                  <a:pt x="114007" y="8813"/>
                </a:lnTo>
                <a:lnTo>
                  <a:pt x="71315" y="4456"/>
                </a:lnTo>
                <a:lnTo>
                  <a:pt x="14315" y="608"/>
                </a:lnTo>
                <a:lnTo>
                  <a:pt x="0" y="0"/>
                </a:lnTo>
                <a:close/>
              </a:path>
            </a:pathLst>
          </a:custGeom>
          <a:solidFill>
            <a:srgbClr val="AB5410"/>
          </a:solidFill>
        </p:spPr>
        <p:txBody>
          <a:bodyPr wrap="square" lIns="0" tIns="0" rIns="0" bIns="0" rtlCol="0"/>
          <a:lstStyle/>
          <a:p>
            <a:endParaRPr sz="1588"/>
          </a:p>
        </p:txBody>
      </p:sp>
      <p:sp>
        <p:nvSpPr>
          <p:cNvPr id="12" name="object 12"/>
          <p:cNvSpPr/>
          <p:nvPr/>
        </p:nvSpPr>
        <p:spPr>
          <a:xfrm>
            <a:off x="3175927" y="3637884"/>
            <a:ext cx="1179979" cy="1286435"/>
          </a:xfrm>
          <a:custGeom>
            <a:avLst/>
            <a:gdLst/>
            <a:ahLst/>
            <a:cxnLst/>
            <a:rect l="l" t="t" r="r" b="b"/>
            <a:pathLst>
              <a:path w="1337310" h="1457960">
                <a:moveTo>
                  <a:pt x="1337114" y="0"/>
                </a:moveTo>
                <a:lnTo>
                  <a:pt x="884" y="0"/>
                </a:lnTo>
                <a:lnTo>
                  <a:pt x="494" y="12366"/>
                </a:lnTo>
                <a:lnTo>
                  <a:pt x="193" y="24758"/>
                </a:lnTo>
                <a:lnTo>
                  <a:pt x="0" y="37179"/>
                </a:lnTo>
                <a:lnTo>
                  <a:pt x="33" y="57010"/>
                </a:lnTo>
                <a:lnTo>
                  <a:pt x="1103" y="105580"/>
                </a:lnTo>
                <a:lnTo>
                  <a:pt x="3797" y="153733"/>
                </a:lnTo>
                <a:lnTo>
                  <a:pt x="8089" y="201442"/>
                </a:lnTo>
                <a:lnTo>
                  <a:pt x="13953" y="248679"/>
                </a:lnTo>
                <a:lnTo>
                  <a:pt x="21361" y="295420"/>
                </a:lnTo>
                <a:lnTo>
                  <a:pt x="30288" y="341637"/>
                </a:lnTo>
                <a:lnTo>
                  <a:pt x="40707" y="387304"/>
                </a:lnTo>
                <a:lnTo>
                  <a:pt x="52591" y="432394"/>
                </a:lnTo>
                <a:lnTo>
                  <a:pt x="65914" y="476881"/>
                </a:lnTo>
                <a:lnTo>
                  <a:pt x="80649" y="520739"/>
                </a:lnTo>
                <a:lnTo>
                  <a:pt x="96770" y="563941"/>
                </a:lnTo>
                <a:lnTo>
                  <a:pt x="114250" y="606460"/>
                </a:lnTo>
                <a:lnTo>
                  <a:pt x="133063" y="648270"/>
                </a:lnTo>
                <a:lnTo>
                  <a:pt x="153182" y="689345"/>
                </a:lnTo>
                <a:lnTo>
                  <a:pt x="174581" y="729658"/>
                </a:lnTo>
                <a:lnTo>
                  <a:pt x="197233" y="769182"/>
                </a:lnTo>
                <a:lnTo>
                  <a:pt x="221112" y="807892"/>
                </a:lnTo>
                <a:lnTo>
                  <a:pt x="246191" y="845760"/>
                </a:lnTo>
                <a:lnTo>
                  <a:pt x="272443" y="882760"/>
                </a:lnTo>
                <a:lnTo>
                  <a:pt x="299843" y="918867"/>
                </a:lnTo>
                <a:lnTo>
                  <a:pt x="328363" y="954052"/>
                </a:lnTo>
                <a:lnTo>
                  <a:pt x="357978" y="988290"/>
                </a:lnTo>
                <a:lnTo>
                  <a:pt x="388660" y="1021555"/>
                </a:lnTo>
                <a:lnTo>
                  <a:pt x="420383" y="1053819"/>
                </a:lnTo>
                <a:lnTo>
                  <a:pt x="453121" y="1085056"/>
                </a:lnTo>
                <a:lnTo>
                  <a:pt x="486847" y="1115241"/>
                </a:lnTo>
                <a:lnTo>
                  <a:pt x="521534" y="1144346"/>
                </a:lnTo>
                <a:lnTo>
                  <a:pt x="557157" y="1172344"/>
                </a:lnTo>
                <a:lnTo>
                  <a:pt x="593687" y="1199211"/>
                </a:lnTo>
                <a:lnTo>
                  <a:pt x="631100" y="1224918"/>
                </a:lnTo>
                <a:lnTo>
                  <a:pt x="669369" y="1249439"/>
                </a:lnTo>
                <a:lnTo>
                  <a:pt x="708466" y="1272749"/>
                </a:lnTo>
                <a:lnTo>
                  <a:pt x="748366" y="1294820"/>
                </a:lnTo>
                <a:lnTo>
                  <a:pt x="789042" y="1315627"/>
                </a:lnTo>
                <a:lnTo>
                  <a:pt x="830467" y="1335141"/>
                </a:lnTo>
                <a:lnTo>
                  <a:pt x="872615" y="1353338"/>
                </a:lnTo>
                <a:lnTo>
                  <a:pt x="915459" y="1370191"/>
                </a:lnTo>
                <a:lnTo>
                  <a:pt x="958974" y="1385673"/>
                </a:lnTo>
                <a:lnTo>
                  <a:pt x="1003131" y="1399757"/>
                </a:lnTo>
                <a:lnTo>
                  <a:pt x="1047906" y="1412418"/>
                </a:lnTo>
                <a:lnTo>
                  <a:pt x="1093271" y="1423629"/>
                </a:lnTo>
                <a:lnTo>
                  <a:pt x="1139200" y="1433362"/>
                </a:lnTo>
                <a:lnTo>
                  <a:pt x="1185666" y="1441593"/>
                </a:lnTo>
                <a:lnTo>
                  <a:pt x="1232643" y="1448294"/>
                </a:lnTo>
                <a:lnTo>
                  <a:pt x="1280104" y="1453438"/>
                </a:lnTo>
                <a:lnTo>
                  <a:pt x="1322807" y="1456737"/>
                </a:lnTo>
                <a:lnTo>
                  <a:pt x="1337114" y="1457553"/>
                </a:lnTo>
                <a:lnTo>
                  <a:pt x="1337114" y="0"/>
                </a:lnTo>
                <a:close/>
              </a:path>
            </a:pathLst>
          </a:custGeom>
          <a:solidFill>
            <a:srgbClr val="BFD730"/>
          </a:solidFill>
        </p:spPr>
        <p:txBody>
          <a:bodyPr wrap="square" lIns="0" tIns="0" rIns="0" bIns="0" rtlCol="0"/>
          <a:lstStyle/>
          <a:p>
            <a:endParaRPr sz="1588"/>
          </a:p>
        </p:txBody>
      </p:sp>
      <p:sp>
        <p:nvSpPr>
          <p:cNvPr id="13" name="object 13"/>
          <p:cNvSpPr/>
          <p:nvPr/>
        </p:nvSpPr>
        <p:spPr>
          <a:xfrm>
            <a:off x="3192912" y="2439332"/>
            <a:ext cx="1163171" cy="1036544"/>
          </a:xfrm>
          <a:custGeom>
            <a:avLst/>
            <a:gdLst/>
            <a:ahLst/>
            <a:cxnLst/>
            <a:rect l="l" t="t" r="r" b="b"/>
            <a:pathLst>
              <a:path w="1318260" h="1174750">
                <a:moveTo>
                  <a:pt x="1317866" y="0"/>
                </a:moveTo>
                <a:lnTo>
                  <a:pt x="1275055" y="2855"/>
                </a:lnTo>
                <a:lnTo>
                  <a:pt x="1212107" y="9395"/>
                </a:lnTo>
                <a:lnTo>
                  <a:pt x="1163871" y="16343"/>
                </a:lnTo>
                <a:lnTo>
                  <a:pt x="1116175" y="24904"/>
                </a:lnTo>
                <a:lnTo>
                  <a:pt x="1069049" y="35049"/>
                </a:lnTo>
                <a:lnTo>
                  <a:pt x="1022521" y="46749"/>
                </a:lnTo>
                <a:lnTo>
                  <a:pt x="976620" y="59977"/>
                </a:lnTo>
                <a:lnTo>
                  <a:pt x="931375" y="74702"/>
                </a:lnTo>
                <a:lnTo>
                  <a:pt x="886814" y="90897"/>
                </a:lnTo>
                <a:lnTo>
                  <a:pt x="842966" y="108533"/>
                </a:lnTo>
                <a:lnTo>
                  <a:pt x="799860" y="127580"/>
                </a:lnTo>
                <a:lnTo>
                  <a:pt x="757524" y="148011"/>
                </a:lnTo>
                <a:lnTo>
                  <a:pt x="715988" y="169797"/>
                </a:lnTo>
                <a:lnTo>
                  <a:pt x="675280" y="192908"/>
                </a:lnTo>
                <a:lnTo>
                  <a:pt x="635428" y="217316"/>
                </a:lnTo>
                <a:lnTo>
                  <a:pt x="596462" y="242993"/>
                </a:lnTo>
                <a:lnTo>
                  <a:pt x="558411" y="269910"/>
                </a:lnTo>
                <a:lnTo>
                  <a:pt x="521302" y="298038"/>
                </a:lnTo>
                <a:lnTo>
                  <a:pt x="485165" y="327347"/>
                </a:lnTo>
                <a:lnTo>
                  <a:pt x="450029" y="357811"/>
                </a:lnTo>
                <a:lnTo>
                  <a:pt x="415922" y="389399"/>
                </a:lnTo>
                <a:lnTo>
                  <a:pt x="382872" y="422084"/>
                </a:lnTo>
                <a:lnTo>
                  <a:pt x="350910" y="455836"/>
                </a:lnTo>
                <a:lnTo>
                  <a:pt x="320062" y="490626"/>
                </a:lnTo>
                <a:lnTo>
                  <a:pt x="290359" y="526427"/>
                </a:lnTo>
                <a:lnTo>
                  <a:pt x="261829" y="563209"/>
                </a:lnTo>
                <a:lnTo>
                  <a:pt x="234501" y="600944"/>
                </a:lnTo>
                <a:lnTo>
                  <a:pt x="208402" y="639602"/>
                </a:lnTo>
                <a:lnTo>
                  <a:pt x="183563" y="679156"/>
                </a:lnTo>
                <a:lnTo>
                  <a:pt x="160012" y="719576"/>
                </a:lnTo>
                <a:lnTo>
                  <a:pt x="137777" y="760834"/>
                </a:lnTo>
                <a:lnTo>
                  <a:pt x="116888" y="802901"/>
                </a:lnTo>
                <a:lnTo>
                  <a:pt x="97372" y="845749"/>
                </a:lnTo>
                <a:lnTo>
                  <a:pt x="79260" y="889348"/>
                </a:lnTo>
                <a:lnTo>
                  <a:pt x="62578" y="933670"/>
                </a:lnTo>
                <a:lnTo>
                  <a:pt x="47358" y="978686"/>
                </a:lnTo>
                <a:lnTo>
                  <a:pt x="33626" y="1024367"/>
                </a:lnTo>
                <a:lnTo>
                  <a:pt x="21411" y="1070686"/>
                </a:lnTo>
                <a:lnTo>
                  <a:pt x="10744" y="1117612"/>
                </a:lnTo>
                <a:lnTo>
                  <a:pt x="2471" y="1160301"/>
                </a:lnTo>
                <a:lnTo>
                  <a:pt x="0" y="1174623"/>
                </a:lnTo>
                <a:lnTo>
                  <a:pt x="1317866" y="1174623"/>
                </a:lnTo>
                <a:lnTo>
                  <a:pt x="1317866" y="0"/>
                </a:lnTo>
                <a:close/>
              </a:path>
            </a:pathLst>
          </a:custGeom>
          <a:solidFill>
            <a:srgbClr val="F27C9C"/>
          </a:solidFill>
        </p:spPr>
        <p:txBody>
          <a:bodyPr wrap="square" lIns="0" tIns="0" rIns="0" bIns="0" rtlCol="0"/>
          <a:lstStyle/>
          <a:p>
            <a:endParaRPr sz="1588"/>
          </a:p>
        </p:txBody>
      </p:sp>
      <p:sp>
        <p:nvSpPr>
          <p:cNvPr id="14" name="object 14"/>
          <p:cNvSpPr/>
          <p:nvPr/>
        </p:nvSpPr>
        <p:spPr>
          <a:xfrm>
            <a:off x="4517808" y="3874476"/>
            <a:ext cx="1131794" cy="1047750"/>
          </a:xfrm>
          <a:custGeom>
            <a:avLst/>
            <a:gdLst/>
            <a:ahLst/>
            <a:cxnLst/>
            <a:rect l="l" t="t" r="r" b="b"/>
            <a:pathLst>
              <a:path w="1282700" h="1187450">
                <a:moveTo>
                  <a:pt x="1282166" y="0"/>
                </a:moveTo>
                <a:lnTo>
                  <a:pt x="0" y="0"/>
                </a:lnTo>
                <a:lnTo>
                  <a:pt x="0" y="1187030"/>
                </a:lnTo>
                <a:lnTo>
                  <a:pt x="57010" y="1181366"/>
                </a:lnTo>
                <a:lnTo>
                  <a:pt x="106056" y="1174673"/>
                </a:lnTo>
                <a:lnTo>
                  <a:pt x="154552" y="1166314"/>
                </a:lnTo>
                <a:lnTo>
                  <a:pt x="202467" y="1156319"/>
                </a:lnTo>
                <a:lnTo>
                  <a:pt x="249772" y="1144718"/>
                </a:lnTo>
                <a:lnTo>
                  <a:pt x="296436" y="1131540"/>
                </a:lnTo>
                <a:lnTo>
                  <a:pt x="342429" y="1116816"/>
                </a:lnTo>
                <a:lnTo>
                  <a:pt x="387722" y="1100576"/>
                </a:lnTo>
                <a:lnTo>
                  <a:pt x="432284" y="1082850"/>
                </a:lnTo>
                <a:lnTo>
                  <a:pt x="476086" y="1063667"/>
                </a:lnTo>
                <a:lnTo>
                  <a:pt x="519097" y="1043058"/>
                </a:lnTo>
                <a:lnTo>
                  <a:pt x="561288" y="1021053"/>
                </a:lnTo>
                <a:lnTo>
                  <a:pt x="602629" y="997681"/>
                </a:lnTo>
                <a:lnTo>
                  <a:pt x="643089" y="972973"/>
                </a:lnTo>
                <a:lnTo>
                  <a:pt x="682639" y="946959"/>
                </a:lnTo>
                <a:lnTo>
                  <a:pt x="721248" y="919668"/>
                </a:lnTo>
                <a:lnTo>
                  <a:pt x="758887" y="891131"/>
                </a:lnTo>
                <a:lnTo>
                  <a:pt x="795525" y="861377"/>
                </a:lnTo>
                <a:lnTo>
                  <a:pt x="831134" y="830437"/>
                </a:lnTo>
                <a:lnTo>
                  <a:pt x="865682" y="798340"/>
                </a:lnTo>
                <a:lnTo>
                  <a:pt x="899139" y="765117"/>
                </a:lnTo>
                <a:lnTo>
                  <a:pt x="931477" y="730797"/>
                </a:lnTo>
                <a:lnTo>
                  <a:pt x="962664" y="695411"/>
                </a:lnTo>
                <a:lnTo>
                  <a:pt x="992671" y="658988"/>
                </a:lnTo>
                <a:lnTo>
                  <a:pt x="1021468" y="621558"/>
                </a:lnTo>
                <a:lnTo>
                  <a:pt x="1049024" y="583152"/>
                </a:lnTo>
                <a:lnTo>
                  <a:pt x="1075311" y="543799"/>
                </a:lnTo>
                <a:lnTo>
                  <a:pt x="1100297" y="503529"/>
                </a:lnTo>
                <a:lnTo>
                  <a:pt x="1123953" y="462373"/>
                </a:lnTo>
                <a:lnTo>
                  <a:pt x="1146249" y="420360"/>
                </a:lnTo>
                <a:lnTo>
                  <a:pt x="1167155" y="377520"/>
                </a:lnTo>
                <a:lnTo>
                  <a:pt x="1186641" y="333884"/>
                </a:lnTo>
                <a:lnTo>
                  <a:pt x="1204677" y="289480"/>
                </a:lnTo>
                <a:lnTo>
                  <a:pt x="1221233" y="244340"/>
                </a:lnTo>
                <a:lnTo>
                  <a:pt x="1236279" y="198493"/>
                </a:lnTo>
                <a:lnTo>
                  <a:pt x="1249785" y="151969"/>
                </a:lnTo>
                <a:lnTo>
                  <a:pt x="1261721" y="104798"/>
                </a:lnTo>
                <a:lnTo>
                  <a:pt x="1272057" y="57010"/>
                </a:lnTo>
                <a:lnTo>
                  <a:pt x="1279874" y="14321"/>
                </a:lnTo>
                <a:lnTo>
                  <a:pt x="1282166" y="0"/>
                </a:lnTo>
                <a:close/>
              </a:path>
            </a:pathLst>
          </a:custGeom>
          <a:solidFill>
            <a:srgbClr val="9D85BE"/>
          </a:solidFill>
        </p:spPr>
        <p:txBody>
          <a:bodyPr wrap="square" lIns="0" tIns="0" rIns="0" bIns="0" rtlCol="0"/>
          <a:lstStyle/>
          <a:p>
            <a:endParaRPr sz="1588"/>
          </a:p>
        </p:txBody>
      </p:sp>
      <p:sp>
        <p:nvSpPr>
          <p:cNvPr id="15" name="object 15"/>
          <p:cNvSpPr/>
          <p:nvPr/>
        </p:nvSpPr>
        <p:spPr>
          <a:xfrm>
            <a:off x="4517797" y="2441516"/>
            <a:ext cx="1146362" cy="1271307"/>
          </a:xfrm>
          <a:custGeom>
            <a:avLst/>
            <a:gdLst/>
            <a:ahLst/>
            <a:cxnLst/>
            <a:rect l="l" t="t" r="r" b="b"/>
            <a:pathLst>
              <a:path w="1299210" h="1440814">
                <a:moveTo>
                  <a:pt x="0" y="0"/>
                </a:moveTo>
                <a:lnTo>
                  <a:pt x="0" y="1440357"/>
                </a:lnTo>
                <a:lnTo>
                  <a:pt x="1298574" y="1440357"/>
                </a:lnTo>
                <a:lnTo>
                  <a:pt x="1298796" y="1431660"/>
                </a:lnTo>
                <a:lnTo>
                  <a:pt x="1298987" y="1422958"/>
                </a:lnTo>
                <a:lnTo>
                  <a:pt x="1299121" y="1414247"/>
                </a:lnTo>
                <a:lnTo>
                  <a:pt x="1299171" y="1398104"/>
                </a:lnTo>
                <a:lnTo>
                  <a:pt x="1298917" y="1383347"/>
                </a:lnTo>
                <a:lnTo>
                  <a:pt x="1297300" y="1333893"/>
                </a:lnTo>
                <a:lnTo>
                  <a:pt x="1293998" y="1284883"/>
                </a:lnTo>
                <a:lnTo>
                  <a:pt x="1289041" y="1236345"/>
                </a:lnTo>
                <a:lnTo>
                  <a:pt x="1282457" y="1188309"/>
                </a:lnTo>
                <a:lnTo>
                  <a:pt x="1274274" y="1140801"/>
                </a:lnTo>
                <a:lnTo>
                  <a:pt x="1264519" y="1093850"/>
                </a:lnTo>
                <a:lnTo>
                  <a:pt x="1253222" y="1047485"/>
                </a:lnTo>
                <a:lnTo>
                  <a:pt x="1240411" y="1001733"/>
                </a:lnTo>
                <a:lnTo>
                  <a:pt x="1226113" y="956623"/>
                </a:lnTo>
                <a:lnTo>
                  <a:pt x="1210357" y="912183"/>
                </a:lnTo>
                <a:lnTo>
                  <a:pt x="1193171" y="868440"/>
                </a:lnTo>
                <a:lnTo>
                  <a:pt x="1174584" y="825423"/>
                </a:lnTo>
                <a:lnTo>
                  <a:pt x="1154623" y="783161"/>
                </a:lnTo>
                <a:lnTo>
                  <a:pt x="1133317" y="741681"/>
                </a:lnTo>
                <a:lnTo>
                  <a:pt x="1110693" y="701012"/>
                </a:lnTo>
                <a:lnTo>
                  <a:pt x="1086781" y="661181"/>
                </a:lnTo>
                <a:lnTo>
                  <a:pt x="1061608" y="622217"/>
                </a:lnTo>
                <a:lnTo>
                  <a:pt x="1035202" y="584148"/>
                </a:lnTo>
                <a:lnTo>
                  <a:pt x="1007593" y="547002"/>
                </a:lnTo>
                <a:lnTo>
                  <a:pt x="978807" y="510808"/>
                </a:lnTo>
                <a:lnTo>
                  <a:pt x="948873" y="475593"/>
                </a:lnTo>
                <a:lnTo>
                  <a:pt x="917820" y="441386"/>
                </a:lnTo>
                <a:lnTo>
                  <a:pt x="885675" y="408214"/>
                </a:lnTo>
                <a:lnTo>
                  <a:pt x="852466" y="376107"/>
                </a:lnTo>
                <a:lnTo>
                  <a:pt x="818223" y="345091"/>
                </a:lnTo>
                <a:lnTo>
                  <a:pt x="782973" y="315196"/>
                </a:lnTo>
                <a:lnTo>
                  <a:pt x="746744" y="286449"/>
                </a:lnTo>
                <a:lnTo>
                  <a:pt x="709565" y="258879"/>
                </a:lnTo>
                <a:lnTo>
                  <a:pt x="671463" y="232514"/>
                </a:lnTo>
                <a:lnTo>
                  <a:pt x="632468" y="207381"/>
                </a:lnTo>
                <a:lnTo>
                  <a:pt x="592606" y="183509"/>
                </a:lnTo>
                <a:lnTo>
                  <a:pt x="551907" y="160927"/>
                </a:lnTo>
                <a:lnTo>
                  <a:pt x="510399" y="139662"/>
                </a:lnTo>
                <a:lnTo>
                  <a:pt x="468109" y="119743"/>
                </a:lnTo>
                <a:lnTo>
                  <a:pt x="425066" y="101197"/>
                </a:lnTo>
                <a:lnTo>
                  <a:pt x="381298" y="84053"/>
                </a:lnTo>
                <a:lnTo>
                  <a:pt x="336834" y="68340"/>
                </a:lnTo>
                <a:lnTo>
                  <a:pt x="291701" y="54084"/>
                </a:lnTo>
                <a:lnTo>
                  <a:pt x="245928" y="41315"/>
                </a:lnTo>
                <a:lnTo>
                  <a:pt x="199543" y="30060"/>
                </a:lnTo>
                <a:lnTo>
                  <a:pt x="152574" y="20348"/>
                </a:lnTo>
                <a:lnTo>
                  <a:pt x="105049" y="12206"/>
                </a:lnTo>
                <a:lnTo>
                  <a:pt x="56997" y="5664"/>
                </a:lnTo>
                <a:lnTo>
                  <a:pt x="14317" y="1201"/>
                </a:lnTo>
                <a:lnTo>
                  <a:pt x="0" y="0"/>
                </a:lnTo>
                <a:close/>
              </a:path>
            </a:pathLst>
          </a:custGeom>
          <a:solidFill>
            <a:srgbClr val="E3AC84"/>
          </a:solidFill>
        </p:spPr>
        <p:txBody>
          <a:bodyPr wrap="square" lIns="0" tIns="0" rIns="0" bIns="0" rtlCol="0"/>
          <a:lstStyle/>
          <a:p>
            <a:endParaRPr sz="1588"/>
          </a:p>
        </p:txBody>
      </p:sp>
      <p:sp>
        <p:nvSpPr>
          <p:cNvPr id="16" name="object 16"/>
          <p:cNvSpPr/>
          <p:nvPr/>
        </p:nvSpPr>
        <p:spPr>
          <a:xfrm>
            <a:off x="3240136" y="3688225"/>
            <a:ext cx="1065365" cy="1167754"/>
          </a:xfrm>
          <a:prstGeom prst="rect">
            <a:avLst/>
          </a:prstGeom>
          <a:blipFill>
            <a:blip r:embed="rId7" cstate="print"/>
            <a:stretch>
              <a:fillRect/>
            </a:stretch>
          </a:blipFill>
        </p:spPr>
        <p:txBody>
          <a:bodyPr wrap="square" lIns="0" tIns="0" rIns="0" bIns="0" rtlCol="0"/>
          <a:lstStyle/>
          <a:p>
            <a:endParaRPr sz="1588"/>
          </a:p>
        </p:txBody>
      </p:sp>
      <p:sp>
        <p:nvSpPr>
          <p:cNvPr id="17" name="object 17"/>
          <p:cNvSpPr/>
          <p:nvPr/>
        </p:nvSpPr>
        <p:spPr>
          <a:xfrm>
            <a:off x="3268049" y="2507327"/>
            <a:ext cx="1037451" cy="918199"/>
          </a:xfrm>
          <a:prstGeom prst="rect">
            <a:avLst/>
          </a:prstGeom>
          <a:blipFill>
            <a:blip r:embed="rId8" cstate="print"/>
            <a:stretch>
              <a:fillRect/>
            </a:stretch>
          </a:blipFill>
        </p:spPr>
        <p:txBody>
          <a:bodyPr wrap="square" lIns="0" tIns="0" rIns="0" bIns="0" rtlCol="0"/>
          <a:lstStyle/>
          <a:p>
            <a:endParaRPr sz="1588"/>
          </a:p>
        </p:txBody>
      </p:sp>
      <p:sp>
        <p:nvSpPr>
          <p:cNvPr id="18" name="object 18"/>
          <p:cNvSpPr/>
          <p:nvPr/>
        </p:nvSpPr>
        <p:spPr>
          <a:xfrm>
            <a:off x="4568179" y="3924815"/>
            <a:ext cx="1006747" cy="927533"/>
          </a:xfrm>
          <a:prstGeom prst="rect">
            <a:avLst/>
          </a:prstGeom>
          <a:blipFill>
            <a:blip r:embed="rId9" cstate="print"/>
            <a:stretch>
              <a:fillRect/>
            </a:stretch>
          </a:blipFill>
        </p:spPr>
        <p:txBody>
          <a:bodyPr wrap="square" lIns="0" tIns="0" rIns="0" bIns="0" rtlCol="0"/>
          <a:lstStyle/>
          <a:p>
            <a:endParaRPr sz="1588"/>
          </a:p>
        </p:txBody>
      </p:sp>
      <p:sp>
        <p:nvSpPr>
          <p:cNvPr id="19" name="object 19"/>
          <p:cNvSpPr/>
          <p:nvPr/>
        </p:nvSpPr>
        <p:spPr>
          <a:xfrm>
            <a:off x="4568179" y="2511126"/>
            <a:ext cx="1031669" cy="1151023"/>
          </a:xfrm>
          <a:prstGeom prst="rect">
            <a:avLst/>
          </a:prstGeom>
          <a:blipFill>
            <a:blip r:embed="rId10" cstate="print"/>
            <a:stretch>
              <a:fillRect/>
            </a:stretch>
          </a:blipFill>
        </p:spPr>
        <p:txBody>
          <a:bodyPr wrap="square" lIns="0" tIns="0" rIns="0" bIns="0" rtlCol="0"/>
          <a:lstStyle/>
          <a:p>
            <a:endParaRPr sz="1588"/>
          </a:p>
        </p:txBody>
      </p:sp>
      <p:sp>
        <p:nvSpPr>
          <p:cNvPr id="20" name="object 20"/>
          <p:cNvSpPr/>
          <p:nvPr/>
        </p:nvSpPr>
        <p:spPr>
          <a:xfrm>
            <a:off x="3569008" y="3063176"/>
            <a:ext cx="93009" cy="138953"/>
          </a:xfrm>
          <a:custGeom>
            <a:avLst/>
            <a:gdLst/>
            <a:ahLst/>
            <a:cxnLst/>
            <a:rect l="l" t="t" r="r" b="b"/>
            <a:pathLst>
              <a:path w="105410" h="157479">
                <a:moveTo>
                  <a:pt x="43459" y="24599"/>
                </a:moveTo>
                <a:lnTo>
                  <a:pt x="14414" y="24599"/>
                </a:lnTo>
                <a:lnTo>
                  <a:pt x="14414" y="157454"/>
                </a:lnTo>
                <a:lnTo>
                  <a:pt x="43459" y="157454"/>
                </a:lnTo>
                <a:lnTo>
                  <a:pt x="43459" y="93802"/>
                </a:lnTo>
                <a:lnTo>
                  <a:pt x="93814" y="93802"/>
                </a:lnTo>
                <a:lnTo>
                  <a:pt x="93814" y="69189"/>
                </a:lnTo>
                <a:lnTo>
                  <a:pt x="43459" y="69189"/>
                </a:lnTo>
                <a:lnTo>
                  <a:pt x="43459" y="24599"/>
                </a:lnTo>
                <a:close/>
              </a:path>
              <a:path w="105410" h="157479">
                <a:moveTo>
                  <a:pt x="100456" y="0"/>
                </a:moveTo>
                <a:lnTo>
                  <a:pt x="0" y="0"/>
                </a:lnTo>
                <a:lnTo>
                  <a:pt x="0" y="24599"/>
                </a:lnTo>
                <a:lnTo>
                  <a:pt x="76961" y="24599"/>
                </a:lnTo>
                <a:lnTo>
                  <a:pt x="78739" y="26377"/>
                </a:lnTo>
                <a:lnTo>
                  <a:pt x="78739" y="39014"/>
                </a:lnTo>
                <a:lnTo>
                  <a:pt x="104889" y="39014"/>
                </a:lnTo>
                <a:lnTo>
                  <a:pt x="104889" y="4648"/>
                </a:lnTo>
                <a:lnTo>
                  <a:pt x="100456" y="0"/>
                </a:lnTo>
                <a:close/>
              </a:path>
            </a:pathLst>
          </a:custGeom>
          <a:solidFill>
            <a:srgbClr val="FFFFFF"/>
          </a:solidFill>
        </p:spPr>
        <p:txBody>
          <a:bodyPr wrap="square" lIns="0" tIns="0" rIns="0" bIns="0" rtlCol="0"/>
          <a:lstStyle/>
          <a:p>
            <a:endParaRPr sz="1588"/>
          </a:p>
        </p:txBody>
      </p:sp>
      <p:sp>
        <p:nvSpPr>
          <p:cNvPr id="21" name="object 21"/>
          <p:cNvSpPr/>
          <p:nvPr/>
        </p:nvSpPr>
        <p:spPr>
          <a:xfrm>
            <a:off x="3669336" y="3100944"/>
            <a:ext cx="72278" cy="101413"/>
          </a:xfrm>
          <a:custGeom>
            <a:avLst/>
            <a:gdLst/>
            <a:ahLst/>
            <a:cxnLst/>
            <a:rect l="l" t="t" r="r" b="b"/>
            <a:pathLst>
              <a:path w="81914" h="114935">
                <a:moveTo>
                  <a:pt x="35725" y="1549"/>
                </a:moveTo>
                <a:lnTo>
                  <a:pt x="0" y="1549"/>
                </a:lnTo>
                <a:lnTo>
                  <a:pt x="0" y="25488"/>
                </a:lnTo>
                <a:lnTo>
                  <a:pt x="12001" y="25488"/>
                </a:lnTo>
                <a:lnTo>
                  <a:pt x="13779" y="27038"/>
                </a:lnTo>
                <a:lnTo>
                  <a:pt x="13779" y="114668"/>
                </a:lnTo>
                <a:lnTo>
                  <a:pt x="41706" y="114668"/>
                </a:lnTo>
                <a:lnTo>
                  <a:pt x="41706" y="63207"/>
                </a:lnTo>
                <a:lnTo>
                  <a:pt x="42595" y="56997"/>
                </a:lnTo>
                <a:lnTo>
                  <a:pt x="65960" y="29032"/>
                </a:lnTo>
                <a:lnTo>
                  <a:pt x="40385" y="29032"/>
                </a:lnTo>
                <a:lnTo>
                  <a:pt x="40830" y="26149"/>
                </a:lnTo>
                <a:lnTo>
                  <a:pt x="40830" y="5765"/>
                </a:lnTo>
                <a:lnTo>
                  <a:pt x="35725" y="1549"/>
                </a:lnTo>
                <a:close/>
              </a:path>
              <a:path w="81914" h="114935">
                <a:moveTo>
                  <a:pt x="79209" y="0"/>
                </a:moveTo>
                <a:lnTo>
                  <a:pt x="76771" y="0"/>
                </a:lnTo>
                <a:lnTo>
                  <a:pt x="64563" y="2260"/>
                </a:lnTo>
                <a:lnTo>
                  <a:pt x="54214" y="8448"/>
                </a:lnTo>
                <a:lnTo>
                  <a:pt x="46158" y="17670"/>
                </a:lnTo>
                <a:lnTo>
                  <a:pt x="40830" y="29032"/>
                </a:lnTo>
                <a:lnTo>
                  <a:pt x="65960" y="29032"/>
                </a:lnTo>
                <a:lnTo>
                  <a:pt x="74993" y="27711"/>
                </a:lnTo>
                <a:lnTo>
                  <a:pt x="81864" y="27711"/>
                </a:lnTo>
                <a:lnTo>
                  <a:pt x="81864" y="444"/>
                </a:lnTo>
                <a:lnTo>
                  <a:pt x="79209" y="0"/>
                </a:lnTo>
                <a:close/>
              </a:path>
              <a:path w="81914" h="114935">
                <a:moveTo>
                  <a:pt x="81864" y="27711"/>
                </a:moveTo>
                <a:lnTo>
                  <a:pt x="78981" y="27711"/>
                </a:lnTo>
                <a:lnTo>
                  <a:pt x="81864" y="28155"/>
                </a:lnTo>
                <a:lnTo>
                  <a:pt x="81864" y="27711"/>
                </a:lnTo>
                <a:close/>
              </a:path>
            </a:pathLst>
          </a:custGeom>
          <a:solidFill>
            <a:srgbClr val="FFFFFF"/>
          </a:solidFill>
        </p:spPr>
        <p:txBody>
          <a:bodyPr wrap="square" lIns="0" tIns="0" rIns="0" bIns="0" rtlCol="0"/>
          <a:lstStyle/>
          <a:p>
            <a:endParaRPr sz="1588"/>
          </a:p>
        </p:txBody>
      </p:sp>
      <p:sp>
        <p:nvSpPr>
          <p:cNvPr id="22" name="object 22"/>
          <p:cNvSpPr/>
          <p:nvPr/>
        </p:nvSpPr>
        <p:spPr>
          <a:xfrm>
            <a:off x="3750729" y="3102312"/>
            <a:ext cx="117662" cy="102534"/>
          </a:xfrm>
          <a:custGeom>
            <a:avLst/>
            <a:gdLst/>
            <a:ahLst/>
            <a:cxnLst/>
            <a:rect l="l" t="t" r="r" b="b"/>
            <a:pathLst>
              <a:path w="133350" h="116204">
                <a:moveTo>
                  <a:pt x="37236" y="0"/>
                </a:moveTo>
                <a:lnTo>
                  <a:pt x="0" y="0"/>
                </a:lnTo>
                <a:lnTo>
                  <a:pt x="0" y="23939"/>
                </a:lnTo>
                <a:lnTo>
                  <a:pt x="11963" y="23939"/>
                </a:lnTo>
                <a:lnTo>
                  <a:pt x="13741" y="25488"/>
                </a:lnTo>
                <a:lnTo>
                  <a:pt x="13741" y="72745"/>
                </a:lnTo>
                <a:lnTo>
                  <a:pt x="16438" y="92468"/>
                </a:lnTo>
                <a:lnTo>
                  <a:pt x="24185" y="105819"/>
                </a:lnTo>
                <a:lnTo>
                  <a:pt x="36463" y="113393"/>
                </a:lnTo>
                <a:lnTo>
                  <a:pt x="52755" y="115785"/>
                </a:lnTo>
                <a:lnTo>
                  <a:pt x="66355" y="113764"/>
                </a:lnTo>
                <a:lnTo>
                  <a:pt x="77616" y="108434"/>
                </a:lnTo>
                <a:lnTo>
                  <a:pt x="86209" y="100896"/>
                </a:lnTo>
                <a:lnTo>
                  <a:pt x="91808" y="92252"/>
                </a:lnTo>
                <a:lnTo>
                  <a:pt x="132854" y="92252"/>
                </a:lnTo>
                <a:lnTo>
                  <a:pt x="132854" y="90030"/>
                </a:lnTo>
                <a:lnTo>
                  <a:pt x="59181" y="90030"/>
                </a:lnTo>
                <a:lnTo>
                  <a:pt x="50568" y="88361"/>
                </a:lnTo>
                <a:lnTo>
                  <a:pt x="45200" y="83658"/>
                </a:lnTo>
                <a:lnTo>
                  <a:pt x="42445" y="76378"/>
                </a:lnTo>
                <a:lnTo>
                  <a:pt x="41668" y="66979"/>
                </a:lnTo>
                <a:lnTo>
                  <a:pt x="41668" y="4660"/>
                </a:lnTo>
                <a:lnTo>
                  <a:pt x="37236" y="0"/>
                </a:lnTo>
                <a:close/>
              </a:path>
              <a:path w="133350" h="116204">
                <a:moveTo>
                  <a:pt x="132854" y="92252"/>
                </a:moveTo>
                <a:lnTo>
                  <a:pt x="92252" y="92252"/>
                </a:lnTo>
                <a:lnTo>
                  <a:pt x="92024" y="94691"/>
                </a:lnTo>
                <a:lnTo>
                  <a:pt x="92024" y="108470"/>
                </a:lnTo>
                <a:lnTo>
                  <a:pt x="97129" y="113118"/>
                </a:lnTo>
                <a:lnTo>
                  <a:pt x="132854" y="113118"/>
                </a:lnTo>
                <a:lnTo>
                  <a:pt x="132854" y="92252"/>
                </a:lnTo>
                <a:close/>
              </a:path>
              <a:path w="133350" h="116204">
                <a:moveTo>
                  <a:pt x="119100" y="0"/>
                </a:moveTo>
                <a:lnTo>
                  <a:pt x="90919" y="0"/>
                </a:lnTo>
                <a:lnTo>
                  <a:pt x="90919" y="51904"/>
                </a:lnTo>
                <a:lnTo>
                  <a:pt x="88833" y="66370"/>
                </a:lnTo>
                <a:lnTo>
                  <a:pt x="82713" y="78530"/>
                </a:lnTo>
                <a:lnTo>
                  <a:pt x="72761" y="86909"/>
                </a:lnTo>
                <a:lnTo>
                  <a:pt x="59181" y="90030"/>
                </a:lnTo>
                <a:lnTo>
                  <a:pt x="132854" y="90030"/>
                </a:lnTo>
                <a:lnTo>
                  <a:pt x="132854" y="89369"/>
                </a:lnTo>
                <a:lnTo>
                  <a:pt x="120878" y="89369"/>
                </a:lnTo>
                <a:lnTo>
                  <a:pt x="119100" y="87591"/>
                </a:lnTo>
                <a:lnTo>
                  <a:pt x="119100" y="0"/>
                </a:lnTo>
                <a:close/>
              </a:path>
            </a:pathLst>
          </a:custGeom>
          <a:solidFill>
            <a:srgbClr val="FFFFFF"/>
          </a:solidFill>
        </p:spPr>
        <p:txBody>
          <a:bodyPr wrap="square" lIns="0" tIns="0" rIns="0" bIns="0" rtlCol="0"/>
          <a:lstStyle/>
          <a:p>
            <a:endParaRPr sz="1588"/>
          </a:p>
        </p:txBody>
      </p:sp>
      <p:sp>
        <p:nvSpPr>
          <p:cNvPr id="23" name="object 23"/>
          <p:cNvSpPr/>
          <p:nvPr/>
        </p:nvSpPr>
        <p:spPr>
          <a:xfrm>
            <a:off x="3875513" y="3075089"/>
            <a:ext cx="62193" cy="128307"/>
          </a:xfrm>
          <a:custGeom>
            <a:avLst/>
            <a:gdLst/>
            <a:ahLst/>
            <a:cxnLst/>
            <a:rect l="l" t="t" r="r" b="b"/>
            <a:pathLst>
              <a:path w="70485" h="145414">
                <a:moveTo>
                  <a:pt x="42811" y="53238"/>
                </a:moveTo>
                <a:lnTo>
                  <a:pt x="14630" y="53238"/>
                </a:lnTo>
                <a:lnTo>
                  <a:pt x="14630" y="102489"/>
                </a:lnTo>
                <a:lnTo>
                  <a:pt x="19765" y="125137"/>
                </a:lnTo>
                <a:lnTo>
                  <a:pt x="32243" y="138002"/>
                </a:lnTo>
                <a:lnTo>
                  <a:pt x="47672" y="143760"/>
                </a:lnTo>
                <a:lnTo>
                  <a:pt x="61658" y="145084"/>
                </a:lnTo>
                <a:lnTo>
                  <a:pt x="66763" y="145084"/>
                </a:lnTo>
                <a:lnTo>
                  <a:pt x="70307" y="144411"/>
                </a:lnTo>
                <a:lnTo>
                  <a:pt x="70307" y="120218"/>
                </a:lnTo>
                <a:lnTo>
                  <a:pt x="65201" y="120218"/>
                </a:lnTo>
                <a:lnTo>
                  <a:pt x="58429" y="119512"/>
                </a:lnTo>
                <a:lnTo>
                  <a:pt x="51096" y="116562"/>
                </a:lnTo>
                <a:lnTo>
                  <a:pt x="45218" y="110118"/>
                </a:lnTo>
                <a:lnTo>
                  <a:pt x="42811" y="98933"/>
                </a:lnTo>
                <a:lnTo>
                  <a:pt x="42811" y="53238"/>
                </a:lnTo>
                <a:close/>
              </a:path>
              <a:path w="70485" h="145414">
                <a:moveTo>
                  <a:pt x="70307" y="119811"/>
                </a:moveTo>
                <a:lnTo>
                  <a:pt x="68313" y="120218"/>
                </a:lnTo>
                <a:lnTo>
                  <a:pt x="70307" y="120218"/>
                </a:lnTo>
                <a:lnTo>
                  <a:pt x="70307" y="119811"/>
                </a:lnTo>
                <a:close/>
              </a:path>
              <a:path w="70485" h="145414">
                <a:moveTo>
                  <a:pt x="68529" y="30848"/>
                </a:moveTo>
                <a:lnTo>
                  <a:pt x="0" y="30848"/>
                </a:lnTo>
                <a:lnTo>
                  <a:pt x="0" y="53238"/>
                </a:lnTo>
                <a:lnTo>
                  <a:pt x="68529" y="53238"/>
                </a:lnTo>
                <a:lnTo>
                  <a:pt x="68529" y="30848"/>
                </a:lnTo>
                <a:close/>
              </a:path>
              <a:path w="70485" h="145414">
                <a:moveTo>
                  <a:pt x="42811" y="0"/>
                </a:moveTo>
                <a:lnTo>
                  <a:pt x="15290" y="0"/>
                </a:lnTo>
                <a:lnTo>
                  <a:pt x="15290" y="30848"/>
                </a:lnTo>
                <a:lnTo>
                  <a:pt x="42811" y="30848"/>
                </a:lnTo>
                <a:lnTo>
                  <a:pt x="42811" y="0"/>
                </a:lnTo>
                <a:close/>
              </a:path>
            </a:pathLst>
          </a:custGeom>
          <a:solidFill>
            <a:srgbClr val="FFFFFF"/>
          </a:solidFill>
        </p:spPr>
        <p:txBody>
          <a:bodyPr wrap="square" lIns="0" tIns="0" rIns="0" bIns="0" rtlCol="0"/>
          <a:lstStyle/>
          <a:p>
            <a:endParaRPr sz="1588"/>
          </a:p>
        </p:txBody>
      </p:sp>
      <p:sp>
        <p:nvSpPr>
          <p:cNvPr id="24" name="object 24"/>
          <p:cNvSpPr/>
          <p:nvPr/>
        </p:nvSpPr>
        <p:spPr>
          <a:xfrm>
            <a:off x="3950028" y="3099965"/>
            <a:ext cx="99732" cy="104775"/>
          </a:xfrm>
          <a:custGeom>
            <a:avLst/>
            <a:gdLst/>
            <a:ahLst/>
            <a:cxnLst/>
            <a:rect l="l" t="t" r="r" b="b"/>
            <a:pathLst>
              <a:path w="113029" h="118745">
                <a:moveTo>
                  <a:pt x="93503" y="21729"/>
                </a:moveTo>
                <a:lnTo>
                  <a:pt x="49911" y="21729"/>
                </a:lnTo>
                <a:lnTo>
                  <a:pt x="59248" y="22917"/>
                </a:lnTo>
                <a:lnTo>
                  <a:pt x="65736" y="26744"/>
                </a:lnTo>
                <a:lnTo>
                  <a:pt x="69522" y="33607"/>
                </a:lnTo>
                <a:lnTo>
                  <a:pt x="70751" y="43903"/>
                </a:lnTo>
                <a:lnTo>
                  <a:pt x="70751" y="44792"/>
                </a:lnTo>
                <a:lnTo>
                  <a:pt x="67208" y="44792"/>
                </a:lnTo>
                <a:lnTo>
                  <a:pt x="48943" y="45796"/>
                </a:lnTo>
                <a:lnTo>
                  <a:pt x="26703" y="50666"/>
                </a:lnTo>
                <a:lnTo>
                  <a:pt x="7913" y="62195"/>
                </a:lnTo>
                <a:lnTo>
                  <a:pt x="0" y="83172"/>
                </a:lnTo>
                <a:lnTo>
                  <a:pt x="3191" y="98215"/>
                </a:lnTo>
                <a:lnTo>
                  <a:pt x="11726" y="109270"/>
                </a:lnTo>
                <a:lnTo>
                  <a:pt x="24051" y="116087"/>
                </a:lnTo>
                <a:lnTo>
                  <a:pt x="38608" y="118414"/>
                </a:lnTo>
                <a:lnTo>
                  <a:pt x="53478" y="118103"/>
                </a:lnTo>
                <a:lnTo>
                  <a:pt x="61991" y="115920"/>
                </a:lnTo>
                <a:lnTo>
                  <a:pt x="67348" y="109994"/>
                </a:lnTo>
                <a:lnTo>
                  <a:pt x="72745" y="98463"/>
                </a:lnTo>
                <a:lnTo>
                  <a:pt x="112674" y="98463"/>
                </a:lnTo>
                <a:lnTo>
                  <a:pt x="112674" y="96469"/>
                </a:lnTo>
                <a:lnTo>
                  <a:pt x="33947" y="96469"/>
                </a:lnTo>
                <a:lnTo>
                  <a:pt x="28371" y="89369"/>
                </a:lnTo>
                <a:lnTo>
                  <a:pt x="28371" y="81838"/>
                </a:lnTo>
                <a:lnTo>
                  <a:pt x="32243" y="72430"/>
                </a:lnTo>
                <a:lnTo>
                  <a:pt x="41859" y="67073"/>
                </a:lnTo>
                <a:lnTo>
                  <a:pt x="54217" y="64667"/>
                </a:lnTo>
                <a:lnTo>
                  <a:pt x="66319" y="64109"/>
                </a:lnTo>
                <a:lnTo>
                  <a:pt x="98933" y="64109"/>
                </a:lnTo>
                <a:lnTo>
                  <a:pt x="98904" y="44792"/>
                </a:lnTo>
                <a:lnTo>
                  <a:pt x="96607" y="27314"/>
                </a:lnTo>
                <a:lnTo>
                  <a:pt x="93503" y="21729"/>
                </a:lnTo>
                <a:close/>
              </a:path>
              <a:path w="113029" h="118745">
                <a:moveTo>
                  <a:pt x="112674" y="98463"/>
                </a:moveTo>
                <a:lnTo>
                  <a:pt x="73190" y="98463"/>
                </a:lnTo>
                <a:lnTo>
                  <a:pt x="72961" y="100457"/>
                </a:lnTo>
                <a:lnTo>
                  <a:pt x="72963" y="109997"/>
                </a:lnTo>
                <a:lnTo>
                  <a:pt x="76987" y="115760"/>
                </a:lnTo>
                <a:lnTo>
                  <a:pt x="112674" y="115760"/>
                </a:lnTo>
                <a:lnTo>
                  <a:pt x="112674" y="98463"/>
                </a:lnTo>
                <a:close/>
              </a:path>
              <a:path w="113029" h="118745">
                <a:moveTo>
                  <a:pt x="98933" y="64109"/>
                </a:moveTo>
                <a:lnTo>
                  <a:pt x="71196" y="64109"/>
                </a:lnTo>
                <a:lnTo>
                  <a:pt x="71135" y="67073"/>
                </a:lnTo>
                <a:lnTo>
                  <a:pt x="69297" y="77191"/>
                </a:lnTo>
                <a:lnTo>
                  <a:pt x="63990" y="86766"/>
                </a:lnTo>
                <a:lnTo>
                  <a:pt x="55856" y="93759"/>
                </a:lnTo>
                <a:lnTo>
                  <a:pt x="45478" y="96469"/>
                </a:lnTo>
                <a:lnTo>
                  <a:pt x="112674" y="96469"/>
                </a:lnTo>
                <a:lnTo>
                  <a:pt x="112674" y="92036"/>
                </a:lnTo>
                <a:lnTo>
                  <a:pt x="100711" y="92036"/>
                </a:lnTo>
                <a:lnTo>
                  <a:pt x="98933" y="90258"/>
                </a:lnTo>
                <a:lnTo>
                  <a:pt x="98933" y="64109"/>
                </a:lnTo>
                <a:close/>
              </a:path>
              <a:path w="113029" h="118745">
                <a:moveTo>
                  <a:pt x="50139" y="0"/>
                </a:moveTo>
                <a:lnTo>
                  <a:pt x="13477" y="10742"/>
                </a:lnTo>
                <a:lnTo>
                  <a:pt x="8648" y="35255"/>
                </a:lnTo>
                <a:lnTo>
                  <a:pt x="34810" y="35255"/>
                </a:lnTo>
                <a:lnTo>
                  <a:pt x="34810" y="23063"/>
                </a:lnTo>
                <a:lnTo>
                  <a:pt x="44818" y="21729"/>
                </a:lnTo>
                <a:lnTo>
                  <a:pt x="93503" y="21729"/>
                </a:lnTo>
                <a:lnTo>
                  <a:pt x="88666" y="13027"/>
                </a:lnTo>
                <a:lnTo>
                  <a:pt x="73660" y="3478"/>
                </a:lnTo>
                <a:lnTo>
                  <a:pt x="50139" y="0"/>
                </a:lnTo>
                <a:close/>
              </a:path>
            </a:pathLst>
          </a:custGeom>
          <a:solidFill>
            <a:srgbClr val="FFFFFF"/>
          </a:solidFill>
        </p:spPr>
        <p:txBody>
          <a:bodyPr wrap="square" lIns="0" tIns="0" rIns="0" bIns="0" rtlCol="0"/>
          <a:lstStyle/>
          <a:p>
            <a:endParaRPr sz="1588"/>
          </a:p>
        </p:txBody>
      </p:sp>
      <p:sp>
        <p:nvSpPr>
          <p:cNvPr id="25" name="object 25"/>
          <p:cNvSpPr/>
          <p:nvPr/>
        </p:nvSpPr>
        <p:spPr>
          <a:xfrm>
            <a:off x="4058009" y="3099961"/>
            <a:ext cx="80122" cy="104775"/>
          </a:xfrm>
          <a:custGeom>
            <a:avLst/>
            <a:gdLst/>
            <a:ahLst/>
            <a:cxnLst/>
            <a:rect l="l" t="t" r="r" b="b"/>
            <a:pathLst>
              <a:path w="90804" h="118745">
                <a:moveTo>
                  <a:pt x="13296" y="79832"/>
                </a:moveTo>
                <a:lnTo>
                  <a:pt x="0" y="98259"/>
                </a:lnTo>
                <a:lnTo>
                  <a:pt x="2977" y="101413"/>
                </a:lnTo>
                <a:lnTo>
                  <a:pt x="11860" y="108350"/>
                </a:lnTo>
                <a:lnTo>
                  <a:pt x="26569" y="115287"/>
                </a:lnTo>
                <a:lnTo>
                  <a:pt x="47028" y="118440"/>
                </a:lnTo>
                <a:lnTo>
                  <a:pt x="64200" y="116027"/>
                </a:lnTo>
                <a:lnTo>
                  <a:pt x="77995" y="109121"/>
                </a:lnTo>
                <a:lnTo>
                  <a:pt x="87177" y="98219"/>
                </a:lnTo>
                <a:lnTo>
                  <a:pt x="87586" y="96456"/>
                </a:lnTo>
                <a:lnTo>
                  <a:pt x="47028" y="96456"/>
                </a:lnTo>
                <a:lnTo>
                  <a:pt x="35649" y="96196"/>
                </a:lnTo>
                <a:lnTo>
                  <a:pt x="28343" y="94378"/>
                </a:lnTo>
                <a:lnTo>
                  <a:pt x="21946" y="89443"/>
                </a:lnTo>
                <a:lnTo>
                  <a:pt x="13296" y="79832"/>
                </a:lnTo>
                <a:close/>
              </a:path>
              <a:path w="90804" h="118745">
                <a:moveTo>
                  <a:pt x="46583" y="0"/>
                </a:moveTo>
                <a:lnTo>
                  <a:pt x="29791" y="1981"/>
                </a:lnTo>
                <a:lnTo>
                  <a:pt x="15794" y="8037"/>
                </a:lnTo>
                <a:lnTo>
                  <a:pt x="6208" y="18339"/>
                </a:lnTo>
                <a:lnTo>
                  <a:pt x="2654" y="33058"/>
                </a:lnTo>
                <a:lnTo>
                  <a:pt x="11976" y="54419"/>
                </a:lnTo>
                <a:lnTo>
                  <a:pt x="32486" y="66949"/>
                </a:lnTo>
                <a:lnTo>
                  <a:pt x="52996" y="75615"/>
                </a:lnTo>
                <a:lnTo>
                  <a:pt x="62318" y="85382"/>
                </a:lnTo>
                <a:lnTo>
                  <a:pt x="62318" y="92938"/>
                </a:lnTo>
                <a:lnTo>
                  <a:pt x="55664" y="96456"/>
                </a:lnTo>
                <a:lnTo>
                  <a:pt x="87586" y="96456"/>
                </a:lnTo>
                <a:lnTo>
                  <a:pt x="90512" y="83820"/>
                </a:lnTo>
                <a:lnTo>
                  <a:pt x="81120" y="62311"/>
                </a:lnTo>
                <a:lnTo>
                  <a:pt x="60458" y="50399"/>
                </a:lnTo>
                <a:lnTo>
                  <a:pt x="39795" y="42221"/>
                </a:lnTo>
                <a:lnTo>
                  <a:pt x="30403" y="31915"/>
                </a:lnTo>
                <a:lnTo>
                  <a:pt x="30403" y="25273"/>
                </a:lnTo>
                <a:lnTo>
                  <a:pt x="37236" y="21717"/>
                </a:lnTo>
                <a:lnTo>
                  <a:pt x="85628" y="21717"/>
                </a:lnTo>
                <a:lnTo>
                  <a:pt x="82209" y="12060"/>
                </a:lnTo>
                <a:lnTo>
                  <a:pt x="72155" y="4846"/>
                </a:lnTo>
                <a:lnTo>
                  <a:pt x="59233" y="1083"/>
                </a:lnTo>
                <a:lnTo>
                  <a:pt x="46583" y="0"/>
                </a:lnTo>
                <a:close/>
              </a:path>
              <a:path w="90804" h="118745">
                <a:moveTo>
                  <a:pt x="85628" y="21717"/>
                </a:moveTo>
                <a:lnTo>
                  <a:pt x="53454" y="21717"/>
                </a:lnTo>
                <a:lnTo>
                  <a:pt x="61429" y="24384"/>
                </a:lnTo>
                <a:lnTo>
                  <a:pt x="61429" y="35242"/>
                </a:lnTo>
                <a:lnTo>
                  <a:pt x="86258" y="35242"/>
                </a:lnTo>
                <a:lnTo>
                  <a:pt x="86258" y="23495"/>
                </a:lnTo>
                <a:lnTo>
                  <a:pt x="85628" y="21717"/>
                </a:lnTo>
                <a:close/>
              </a:path>
            </a:pathLst>
          </a:custGeom>
          <a:solidFill>
            <a:srgbClr val="FFFFFF"/>
          </a:solidFill>
        </p:spPr>
        <p:txBody>
          <a:bodyPr wrap="square" lIns="0" tIns="0" rIns="0" bIns="0" rtlCol="0"/>
          <a:lstStyle/>
          <a:p>
            <a:endParaRPr sz="1588"/>
          </a:p>
        </p:txBody>
      </p:sp>
      <p:sp>
        <p:nvSpPr>
          <p:cNvPr id="26" name="object 26"/>
          <p:cNvSpPr/>
          <p:nvPr/>
        </p:nvSpPr>
        <p:spPr>
          <a:xfrm>
            <a:off x="4686164" y="3193546"/>
            <a:ext cx="130549" cy="143996"/>
          </a:xfrm>
          <a:custGeom>
            <a:avLst/>
            <a:gdLst/>
            <a:ahLst/>
            <a:cxnLst/>
            <a:rect l="l" t="t" r="r" b="b"/>
            <a:pathLst>
              <a:path w="147954" h="163195">
                <a:moveTo>
                  <a:pt x="80086" y="0"/>
                </a:moveTo>
                <a:lnTo>
                  <a:pt x="48295" y="6215"/>
                </a:lnTo>
                <a:lnTo>
                  <a:pt x="22907" y="23283"/>
                </a:lnTo>
                <a:lnTo>
                  <a:pt x="6087" y="48836"/>
                </a:lnTo>
                <a:lnTo>
                  <a:pt x="0" y="80505"/>
                </a:lnTo>
                <a:lnTo>
                  <a:pt x="6151" y="114797"/>
                </a:lnTo>
                <a:lnTo>
                  <a:pt x="22779" y="140709"/>
                </a:lnTo>
                <a:lnTo>
                  <a:pt x="47143" y="157097"/>
                </a:lnTo>
                <a:lnTo>
                  <a:pt x="76504" y="162814"/>
                </a:lnTo>
                <a:lnTo>
                  <a:pt x="93817" y="162550"/>
                </a:lnTo>
                <a:lnTo>
                  <a:pt x="104420" y="160704"/>
                </a:lnTo>
                <a:lnTo>
                  <a:pt x="112664" y="155693"/>
                </a:lnTo>
                <a:lnTo>
                  <a:pt x="122897" y="145935"/>
                </a:lnTo>
                <a:lnTo>
                  <a:pt x="147954" y="145935"/>
                </a:lnTo>
                <a:lnTo>
                  <a:pt x="147954" y="135737"/>
                </a:lnTo>
                <a:lnTo>
                  <a:pt x="81864" y="135737"/>
                </a:lnTo>
                <a:lnTo>
                  <a:pt x="61893" y="131909"/>
                </a:lnTo>
                <a:lnTo>
                  <a:pt x="45446" y="120908"/>
                </a:lnTo>
                <a:lnTo>
                  <a:pt x="34286" y="103456"/>
                </a:lnTo>
                <a:lnTo>
                  <a:pt x="30175" y="80276"/>
                </a:lnTo>
                <a:lnTo>
                  <a:pt x="34239" y="58460"/>
                </a:lnTo>
                <a:lnTo>
                  <a:pt x="45226" y="41581"/>
                </a:lnTo>
                <a:lnTo>
                  <a:pt x="61330" y="30686"/>
                </a:lnTo>
                <a:lnTo>
                  <a:pt x="80746" y="26822"/>
                </a:lnTo>
                <a:lnTo>
                  <a:pt x="132110" y="26822"/>
                </a:lnTo>
                <a:lnTo>
                  <a:pt x="137528" y="19951"/>
                </a:lnTo>
                <a:lnTo>
                  <a:pt x="133982" y="16834"/>
                </a:lnTo>
                <a:lnTo>
                  <a:pt x="123285" y="9975"/>
                </a:lnTo>
                <a:lnTo>
                  <a:pt x="105349" y="3117"/>
                </a:lnTo>
                <a:lnTo>
                  <a:pt x="80086" y="0"/>
                </a:lnTo>
                <a:close/>
              </a:path>
              <a:path w="147954" h="163195">
                <a:moveTo>
                  <a:pt x="147954" y="145935"/>
                </a:moveTo>
                <a:lnTo>
                  <a:pt x="123316" y="145935"/>
                </a:lnTo>
                <a:lnTo>
                  <a:pt x="123062" y="149263"/>
                </a:lnTo>
                <a:lnTo>
                  <a:pt x="123062" y="160147"/>
                </a:lnTo>
                <a:lnTo>
                  <a:pt x="147954" y="160147"/>
                </a:lnTo>
                <a:lnTo>
                  <a:pt x="147954" y="145935"/>
                </a:lnTo>
                <a:close/>
              </a:path>
              <a:path w="147954" h="163195">
                <a:moveTo>
                  <a:pt x="143484" y="78066"/>
                </a:moveTo>
                <a:lnTo>
                  <a:pt x="107353" y="78066"/>
                </a:lnTo>
                <a:lnTo>
                  <a:pt x="107353" y="102704"/>
                </a:lnTo>
                <a:lnTo>
                  <a:pt x="119989" y="102704"/>
                </a:lnTo>
                <a:lnTo>
                  <a:pt x="121767" y="104254"/>
                </a:lnTo>
                <a:lnTo>
                  <a:pt x="121767" y="119329"/>
                </a:lnTo>
                <a:lnTo>
                  <a:pt x="119054" y="121893"/>
                </a:lnTo>
                <a:lnTo>
                  <a:pt x="111207" y="127533"/>
                </a:lnTo>
                <a:lnTo>
                  <a:pt x="98664" y="133173"/>
                </a:lnTo>
                <a:lnTo>
                  <a:pt x="81864" y="135737"/>
                </a:lnTo>
                <a:lnTo>
                  <a:pt x="147954" y="135737"/>
                </a:lnTo>
                <a:lnTo>
                  <a:pt x="147954" y="82499"/>
                </a:lnTo>
                <a:lnTo>
                  <a:pt x="143484" y="78066"/>
                </a:lnTo>
                <a:close/>
              </a:path>
              <a:path w="147954" h="163195">
                <a:moveTo>
                  <a:pt x="132110" y="26822"/>
                </a:moveTo>
                <a:lnTo>
                  <a:pt x="80746" y="26822"/>
                </a:lnTo>
                <a:lnTo>
                  <a:pt x="94843" y="27040"/>
                </a:lnTo>
                <a:lnTo>
                  <a:pt x="103744" y="28568"/>
                </a:lnTo>
                <a:lnTo>
                  <a:pt x="111234" y="32715"/>
                </a:lnTo>
                <a:lnTo>
                  <a:pt x="121094" y="40792"/>
                </a:lnTo>
                <a:lnTo>
                  <a:pt x="132110" y="26822"/>
                </a:lnTo>
                <a:close/>
              </a:path>
            </a:pathLst>
          </a:custGeom>
          <a:solidFill>
            <a:srgbClr val="FFFFFF"/>
          </a:solidFill>
        </p:spPr>
        <p:txBody>
          <a:bodyPr wrap="square" lIns="0" tIns="0" rIns="0" bIns="0" rtlCol="0"/>
          <a:lstStyle/>
          <a:p>
            <a:endParaRPr sz="1588"/>
          </a:p>
        </p:txBody>
      </p:sp>
      <p:sp>
        <p:nvSpPr>
          <p:cNvPr id="27" name="object 27"/>
          <p:cNvSpPr/>
          <p:nvPr/>
        </p:nvSpPr>
        <p:spPr>
          <a:xfrm>
            <a:off x="4831100" y="3233678"/>
            <a:ext cx="72278" cy="101413"/>
          </a:xfrm>
          <a:custGeom>
            <a:avLst/>
            <a:gdLst/>
            <a:ahLst/>
            <a:cxnLst/>
            <a:rect l="l" t="t" r="r" b="b"/>
            <a:pathLst>
              <a:path w="81914" h="114935">
                <a:moveTo>
                  <a:pt x="35686" y="1549"/>
                </a:moveTo>
                <a:lnTo>
                  <a:pt x="0" y="1549"/>
                </a:lnTo>
                <a:lnTo>
                  <a:pt x="0" y="25488"/>
                </a:lnTo>
                <a:lnTo>
                  <a:pt x="11963" y="25488"/>
                </a:lnTo>
                <a:lnTo>
                  <a:pt x="13741" y="27038"/>
                </a:lnTo>
                <a:lnTo>
                  <a:pt x="13741" y="114668"/>
                </a:lnTo>
                <a:lnTo>
                  <a:pt x="41706" y="114668"/>
                </a:lnTo>
                <a:lnTo>
                  <a:pt x="41706" y="63207"/>
                </a:lnTo>
                <a:lnTo>
                  <a:pt x="42557" y="56997"/>
                </a:lnTo>
                <a:lnTo>
                  <a:pt x="65939" y="29032"/>
                </a:lnTo>
                <a:lnTo>
                  <a:pt x="40373" y="29032"/>
                </a:lnTo>
                <a:lnTo>
                  <a:pt x="40654" y="27038"/>
                </a:lnTo>
                <a:lnTo>
                  <a:pt x="40779" y="5765"/>
                </a:lnTo>
                <a:lnTo>
                  <a:pt x="35686" y="1549"/>
                </a:lnTo>
                <a:close/>
              </a:path>
              <a:path w="81914" h="114935">
                <a:moveTo>
                  <a:pt x="79171" y="0"/>
                </a:moveTo>
                <a:lnTo>
                  <a:pt x="76733" y="0"/>
                </a:lnTo>
                <a:lnTo>
                  <a:pt x="64541" y="2260"/>
                </a:lnTo>
                <a:lnTo>
                  <a:pt x="54198" y="8448"/>
                </a:lnTo>
                <a:lnTo>
                  <a:pt x="46134" y="17670"/>
                </a:lnTo>
                <a:lnTo>
                  <a:pt x="40779" y="29032"/>
                </a:lnTo>
                <a:lnTo>
                  <a:pt x="65939" y="29032"/>
                </a:lnTo>
                <a:lnTo>
                  <a:pt x="74993" y="27711"/>
                </a:lnTo>
                <a:lnTo>
                  <a:pt x="81826" y="27711"/>
                </a:lnTo>
                <a:lnTo>
                  <a:pt x="81826" y="444"/>
                </a:lnTo>
                <a:lnTo>
                  <a:pt x="79171" y="0"/>
                </a:lnTo>
                <a:close/>
              </a:path>
              <a:path w="81914" h="114935">
                <a:moveTo>
                  <a:pt x="81826" y="27711"/>
                </a:moveTo>
                <a:lnTo>
                  <a:pt x="78981" y="27711"/>
                </a:lnTo>
                <a:lnTo>
                  <a:pt x="81826" y="28155"/>
                </a:lnTo>
                <a:lnTo>
                  <a:pt x="81826" y="27711"/>
                </a:lnTo>
                <a:close/>
              </a:path>
            </a:pathLst>
          </a:custGeom>
          <a:solidFill>
            <a:srgbClr val="FFFFFF"/>
          </a:solidFill>
        </p:spPr>
        <p:txBody>
          <a:bodyPr wrap="square" lIns="0" tIns="0" rIns="0" bIns="0" rtlCol="0"/>
          <a:lstStyle/>
          <a:p>
            <a:endParaRPr sz="1588"/>
          </a:p>
        </p:txBody>
      </p:sp>
      <p:sp>
        <p:nvSpPr>
          <p:cNvPr id="28" name="object 28"/>
          <p:cNvSpPr/>
          <p:nvPr/>
        </p:nvSpPr>
        <p:spPr>
          <a:xfrm>
            <a:off x="4908158" y="3232696"/>
            <a:ext cx="99732" cy="104775"/>
          </a:xfrm>
          <a:custGeom>
            <a:avLst/>
            <a:gdLst/>
            <a:ahLst/>
            <a:cxnLst/>
            <a:rect l="l" t="t" r="r" b="b"/>
            <a:pathLst>
              <a:path w="113029" h="118745">
                <a:moveTo>
                  <a:pt x="93489" y="21729"/>
                </a:moveTo>
                <a:lnTo>
                  <a:pt x="49949" y="21729"/>
                </a:lnTo>
                <a:lnTo>
                  <a:pt x="59279" y="22917"/>
                </a:lnTo>
                <a:lnTo>
                  <a:pt x="65763" y="26744"/>
                </a:lnTo>
                <a:lnTo>
                  <a:pt x="69547" y="33607"/>
                </a:lnTo>
                <a:lnTo>
                  <a:pt x="70777" y="43903"/>
                </a:lnTo>
                <a:lnTo>
                  <a:pt x="70777" y="44780"/>
                </a:lnTo>
                <a:lnTo>
                  <a:pt x="67208" y="44780"/>
                </a:lnTo>
                <a:lnTo>
                  <a:pt x="48943" y="45785"/>
                </a:lnTo>
                <a:lnTo>
                  <a:pt x="26703" y="50660"/>
                </a:lnTo>
                <a:lnTo>
                  <a:pt x="7913" y="62193"/>
                </a:lnTo>
                <a:lnTo>
                  <a:pt x="0" y="83172"/>
                </a:lnTo>
                <a:lnTo>
                  <a:pt x="3194" y="98215"/>
                </a:lnTo>
                <a:lnTo>
                  <a:pt x="11736" y="109270"/>
                </a:lnTo>
                <a:lnTo>
                  <a:pt x="24061" y="116087"/>
                </a:lnTo>
                <a:lnTo>
                  <a:pt x="38608" y="118414"/>
                </a:lnTo>
                <a:lnTo>
                  <a:pt x="53478" y="118103"/>
                </a:lnTo>
                <a:lnTo>
                  <a:pt x="61991" y="115920"/>
                </a:lnTo>
                <a:lnTo>
                  <a:pt x="67348" y="109994"/>
                </a:lnTo>
                <a:lnTo>
                  <a:pt x="72745" y="98463"/>
                </a:lnTo>
                <a:lnTo>
                  <a:pt x="112674" y="98463"/>
                </a:lnTo>
                <a:lnTo>
                  <a:pt x="112674" y="96469"/>
                </a:lnTo>
                <a:lnTo>
                  <a:pt x="33947" y="96469"/>
                </a:lnTo>
                <a:lnTo>
                  <a:pt x="28409" y="89369"/>
                </a:lnTo>
                <a:lnTo>
                  <a:pt x="28409" y="81838"/>
                </a:lnTo>
                <a:lnTo>
                  <a:pt x="32270" y="72430"/>
                </a:lnTo>
                <a:lnTo>
                  <a:pt x="41863" y="67073"/>
                </a:lnTo>
                <a:lnTo>
                  <a:pt x="54207" y="64667"/>
                </a:lnTo>
                <a:lnTo>
                  <a:pt x="66319" y="64109"/>
                </a:lnTo>
                <a:lnTo>
                  <a:pt x="98907" y="64109"/>
                </a:lnTo>
                <a:lnTo>
                  <a:pt x="98877" y="44780"/>
                </a:lnTo>
                <a:lnTo>
                  <a:pt x="96589" y="27314"/>
                </a:lnTo>
                <a:lnTo>
                  <a:pt x="93489" y="21729"/>
                </a:lnTo>
                <a:close/>
              </a:path>
              <a:path w="113029" h="118745">
                <a:moveTo>
                  <a:pt x="112674" y="98463"/>
                </a:moveTo>
                <a:lnTo>
                  <a:pt x="73190" y="98463"/>
                </a:lnTo>
                <a:lnTo>
                  <a:pt x="72961" y="100457"/>
                </a:lnTo>
                <a:lnTo>
                  <a:pt x="72963" y="109997"/>
                </a:lnTo>
                <a:lnTo>
                  <a:pt x="76962" y="115760"/>
                </a:lnTo>
                <a:lnTo>
                  <a:pt x="112674" y="115760"/>
                </a:lnTo>
                <a:lnTo>
                  <a:pt x="112674" y="98463"/>
                </a:lnTo>
                <a:close/>
              </a:path>
              <a:path w="113029" h="118745">
                <a:moveTo>
                  <a:pt x="98907" y="64109"/>
                </a:moveTo>
                <a:lnTo>
                  <a:pt x="71196" y="64109"/>
                </a:lnTo>
                <a:lnTo>
                  <a:pt x="71135" y="67073"/>
                </a:lnTo>
                <a:lnTo>
                  <a:pt x="69301" y="77191"/>
                </a:lnTo>
                <a:lnTo>
                  <a:pt x="64000" y="86766"/>
                </a:lnTo>
                <a:lnTo>
                  <a:pt x="55867" y="93759"/>
                </a:lnTo>
                <a:lnTo>
                  <a:pt x="45478" y="96469"/>
                </a:lnTo>
                <a:lnTo>
                  <a:pt x="112674" y="96469"/>
                </a:lnTo>
                <a:lnTo>
                  <a:pt x="112674" y="92036"/>
                </a:lnTo>
                <a:lnTo>
                  <a:pt x="100711" y="92036"/>
                </a:lnTo>
                <a:lnTo>
                  <a:pt x="98907" y="90258"/>
                </a:lnTo>
                <a:lnTo>
                  <a:pt x="98907" y="64109"/>
                </a:lnTo>
                <a:close/>
              </a:path>
              <a:path w="113029" h="118745">
                <a:moveTo>
                  <a:pt x="50101" y="0"/>
                </a:moveTo>
                <a:lnTo>
                  <a:pt x="13495" y="10742"/>
                </a:lnTo>
                <a:lnTo>
                  <a:pt x="8674" y="35255"/>
                </a:lnTo>
                <a:lnTo>
                  <a:pt x="34836" y="35255"/>
                </a:lnTo>
                <a:lnTo>
                  <a:pt x="34836" y="23063"/>
                </a:lnTo>
                <a:lnTo>
                  <a:pt x="44818" y="21729"/>
                </a:lnTo>
                <a:lnTo>
                  <a:pt x="93489" y="21729"/>
                </a:lnTo>
                <a:lnTo>
                  <a:pt x="88658" y="13027"/>
                </a:lnTo>
                <a:lnTo>
                  <a:pt x="73650" y="3478"/>
                </a:lnTo>
                <a:lnTo>
                  <a:pt x="50101" y="0"/>
                </a:lnTo>
                <a:close/>
              </a:path>
            </a:pathLst>
          </a:custGeom>
          <a:solidFill>
            <a:srgbClr val="FFFFFF"/>
          </a:solidFill>
        </p:spPr>
        <p:txBody>
          <a:bodyPr wrap="square" lIns="0" tIns="0" rIns="0" bIns="0" rtlCol="0"/>
          <a:lstStyle/>
          <a:p>
            <a:endParaRPr sz="1588"/>
          </a:p>
        </p:txBody>
      </p:sp>
      <p:sp>
        <p:nvSpPr>
          <p:cNvPr id="29" name="object 29"/>
          <p:cNvSpPr/>
          <p:nvPr/>
        </p:nvSpPr>
        <p:spPr>
          <a:xfrm>
            <a:off x="5015350" y="3232691"/>
            <a:ext cx="118222" cy="102534"/>
          </a:xfrm>
          <a:custGeom>
            <a:avLst/>
            <a:gdLst/>
            <a:ahLst/>
            <a:cxnLst/>
            <a:rect l="l" t="t" r="r" b="b"/>
            <a:pathLst>
              <a:path w="133985" h="116204">
                <a:moveTo>
                  <a:pt x="35940" y="2666"/>
                </a:moveTo>
                <a:lnTo>
                  <a:pt x="0" y="2666"/>
                </a:lnTo>
                <a:lnTo>
                  <a:pt x="0" y="26606"/>
                </a:lnTo>
                <a:lnTo>
                  <a:pt x="11963" y="26606"/>
                </a:lnTo>
                <a:lnTo>
                  <a:pt x="13741" y="28155"/>
                </a:lnTo>
                <a:lnTo>
                  <a:pt x="13741" y="115785"/>
                </a:lnTo>
                <a:lnTo>
                  <a:pt x="41706" y="115785"/>
                </a:lnTo>
                <a:lnTo>
                  <a:pt x="41706" y="58534"/>
                </a:lnTo>
                <a:lnTo>
                  <a:pt x="42367" y="53428"/>
                </a:lnTo>
                <a:lnTo>
                  <a:pt x="74294" y="25717"/>
                </a:lnTo>
                <a:lnTo>
                  <a:pt x="117851" y="25717"/>
                </a:lnTo>
                <a:lnTo>
                  <a:pt x="117570" y="23665"/>
                </a:lnTo>
                <a:lnTo>
                  <a:pt x="117479" y="23507"/>
                </a:lnTo>
                <a:lnTo>
                  <a:pt x="40373" y="23507"/>
                </a:lnTo>
                <a:lnTo>
                  <a:pt x="40817" y="21069"/>
                </a:lnTo>
                <a:lnTo>
                  <a:pt x="40817" y="7315"/>
                </a:lnTo>
                <a:lnTo>
                  <a:pt x="35940" y="2666"/>
                </a:lnTo>
                <a:close/>
              </a:path>
              <a:path w="133985" h="116204">
                <a:moveTo>
                  <a:pt x="117851" y="25717"/>
                </a:moveTo>
                <a:lnTo>
                  <a:pt x="74294" y="25717"/>
                </a:lnTo>
                <a:lnTo>
                  <a:pt x="83055" y="27386"/>
                </a:lnTo>
                <a:lnTo>
                  <a:pt x="88498" y="32091"/>
                </a:lnTo>
                <a:lnTo>
                  <a:pt x="91281" y="39374"/>
                </a:lnTo>
                <a:lnTo>
                  <a:pt x="92062" y="48780"/>
                </a:lnTo>
                <a:lnTo>
                  <a:pt x="92062" y="111353"/>
                </a:lnTo>
                <a:lnTo>
                  <a:pt x="96494" y="115785"/>
                </a:lnTo>
                <a:lnTo>
                  <a:pt x="133984" y="115785"/>
                </a:lnTo>
                <a:lnTo>
                  <a:pt x="133984" y="92036"/>
                </a:lnTo>
                <a:lnTo>
                  <a:pt x="121983" y="92036"/>
                </a:lnTo>
                <a:lnTo>
                  <a:pt x="120218" y="90258"/>
                </a:lnTo>
                <a:lnTo>
                  <a:pt x="120218" y="43014"/>
                </a:lnTo>
                <a:lnTo>
                  <a:pt x="117851" y="25717"/>
                </a:lnTo>
                <a:close/>
              </a:path>
              <a:path w="133985" h="116204">
                <a:moveTo>
                  <a:pt x="80721" y="0"/>
                </a:moveTo>
                <a:lnTo>
                  <a:pt x="65554" y="2331"/>
                </a:lnTo>
                <a:lnTo>
                  <a:pt x="54049" y="8177"/>
                </a:lnTo>
                <a:lnTo>
                  <a:pt x="45904" y="15810"/>
                </a:lnTo>
                <a:lnTo>
                  <a:pt x="40817" y="23507"/>
                </a:lnTo>
                <a:lnTo>
                  <a:pt x="117479" y="23507"/>
                </a:lnTo>
                <a:lnTo>
                  <a:pt x="109866" y="10282"/>
                </a:lnTo>
                <a:lnTo>
                  <a:pt x="97463" y="2511"/>
                </a:lnTo>
                <a:lnTo>
                  <a:pt x="80721" y="0"/>
                </a:lnTo>
                <a:close/>
              </a:path>
            </a:pathLst>
          </a:custGeom>
          <a:solidFill>
            <a:srgbClr val="FFFFFF"/>
          </a:solidFill>
        </p:spPr>
        <p:txBody>
          <a:bodyPr wrap="square" lIns="0" tIns="0" rIns="0" bIns="0" rtlCol="0"/>
          <a:lstStyle/>
          <a:p>
            <a:endParaRPr sz="1588"/>
          </a:p>
        </p:txBody>
      </p:sp>
      <p:sp>
        <p:nvSpPr>
          <p:cNvPr id="30" name="object 30"/>
          <p:cNvSpPr/>
          <p:nvPr/>
        </p:nvSpPr>
        <p:spPr>
          <a:xfrm>
            <a:off x="5143294" y="3232705"/>
            <a:ext cx="109818" cy="104775"/>
          </a:xfrm>
          <a:custGeom>
            <a:avLst/>
            <a:gdLst/>
            <a:ahLst/>
            <a:cxnLst/>
            <a:rect l="l" t="t" r="r" b="b"/>
            <a:pathLst>
              <a:path w="124460" h="118745">
                <a:moveTo>
                  <a:pt x="61849" y="0"/>
                </a:moveTo>
                <a:lnTo>
                  <a:pt x="37686" y="4384"/>
                </a:lnTo>
                <a:lnTo>
                  <a:pt x="18037" y="16622"/>
                </a:lnTo>
                <a:lnTo>
                  <a:pt x="4831" y="35345"/>
                </a:lnTo>
                <a:lnTo>
                  <a:pt x="0" y="59181"/>
                </a:lnTo>
                <a:lnTo>
                  <a:pt x="4831" y="83131"/>
                </a:lnTo>
                <a:lnTo>
                  <a:pt x="18037" y="101855"/>
                </a:lnTo>
                <a:lnTo>
                  <a:pt x="37686" y="114047"/>
                </a:lnTo>
                <a:lnTo>
                  <a:pt x="61849" y="118402"/>
                </a:lnTo>
                <a:lnTo>
                  <a:pt x="86168" y="114047"/>
                </a:lnTo>
                <a:lnTo>
                  <a:pt x="105892" y="101855"/>
                </a:lnTo>
                <a:lnTo>
                  <a:pt x="111115" y="94462"/>
                </a:lnTo>
                <a:lnTo>
                  <a:pt x="61849" y="94462"/>
                </a:lnTo>
                <a:lnTo>
                  <a:pt x="48951" y="91916"/>
                </a:lnTo>
                <a:lnTo>
                  <a:pt x="38295" y="84732"/>
                </a:lnTo>
                <a:lnTo>
                  <a:pt x="31046" y="73593"/>
                </a:lnTo>
                <a:lnTo>
                  <a:pt x="28371" y="59181"/>
                </a:lnTo>
                <a:lnTo>
                  <a:pt x="31046" y="44883"/>
                </a:lnTo>
                <a:lnTo>
                  <a:pt x="38295" y="33745"/>
                </a:lnTo>
                <a:lnTo>
                  <a:pt x="48951" y="26515"/>
                </a:lnTo>
                <a:lnTo>
                  <a:pt x="61849" y="23939"/>
                </a:lnTo>
                <a:lnTo>
                  <a:pt x="111061" y="23939"/>
                </a:lnTo>
                <a:lnTo>
                  <a:pt x="105892" y="16622"/>
                </a:lnTo>
                <a:lnTo>
                  <a:pt x="86168" y="4384"/>
                </a:lnTo>
                <a:lnTo>
                  <a:pt x="61849" y="0"/>
                </a:lnTo>
                <a:close/>
              </a:path>
              <a:path w="124460" h="118745">
                <a:moveTo>
                  <a:pt x="111061" y="23939"/>
                </a:moveTo>
                <a:lnTo>
                  <a:pt x="61849" y="23939"/>
                </a:lnTo>
                <a:lnTo>
                  <a:pt x="74887" y="26515"/>
                </a:lnTo>
                <a:lnTo>
                  <a:pt x="85605" y="33745"/>
                </a:lnTo>
                <a:lnTo>
                  <a:pt x="92868" y="44883"/>
                </a:lnTo>
                <a:lnTo>
                  <a:pt x="95542" y="59181"/>
                </a:lnTo>
                <a:lnTo>
                  <a:pt x="92868" y="73593"/>
                </a:lnTo>
                <a:lnTo>
                  <a:pt x="85605" y="84732"/>
                </a:lnTo>
                <a:lnTo>
                  <a:pt x="74887" y="91916"/>
                </a:lnTo>
                <a:lnTo>
                  <a:pt x="61849" y="94462"/>
                </a:lnTo>
                <a:lnTo>
                  <a:pt x="111115" y="94462"/>
                </a:lnTo>
                <a:lnTo>
                  <a:pt x="119120" y="83131"/>
                </a:lnTo>
                <a:lnTo>
                  <a:pt x="123952" y="59181"/>
                </a:lnTo>
                <a:lnTo>
                  <a:pt x="119120" y="35345"/>
                </a:lnTo>
                <a:lnTo>
                  <a:pt x="111061" y="23939"/>
                </a:lnTo>
                <a:close/>
              </a:path>
            </a:pathLst>
          </a:custGeom>
          <a:solidFill>
            <a:srgbClr val="FFFFFF"/>
          </a:solidFill>
        </p:spPr>
        <p:txBody>
          <a:bodyPr wrap="square" lIns="0" tIns="0" rIns="0" bIns="0" rtlCol="0"/>
          <a:lstStyle/>
          <a:p>
            <a:endParaRPr sz="1588"/>
          </a:p>
        </p:txBody>
      </p:sp>
      <p:sp>
        <p:nvSpPr>
          <p:cNvPr id="31" name="object 31"/>
          <p:cNvSpPr/>
          <p:nvPr/>
        </p:nvSpPr>
        <p:spPr>
          <a:xfrm>
            <a:off x="5263770" y="3232694"/>
            <a:ext cx="80122" cy="104775"/>
          </a:xfrm>
          <a:custGeom>
            <a:avLst/>
            <a:gdLst/>
            <a:ahLst/>
            <a:cxnLst/>
            <a:rect l="l" t="t" r="r" b="b"/>
            <a:pathLst>
              <a:path w="90804" h="118745">
                <a:moveTo>
                  <a:pt x="13296" y="79832"/>
                </a:moveTo>
                <a:lnTo>
                  <a:pt x="0" y="98259"/>
                </a:lnTo>
                <a:lnTo>
                  <a:pt x="2977" y="101413"/>
                </a:lnTo>
                <a:lnTo>
                  <a:pt x="11860" y="108350"/>
                </a:lnTo>
                <a:lnTo>
                  <a:pt x="26569" y="115287"/>
                </a:lnTo>
                <a:lnTo>
                  <a:pt x="47028" y="118440"/>
                </a:lnTo>
                <a:lnTo>
                  <a:pt x="64214" y="116027"/>
                </a:lnTo>
                <a:lnTo>
                  <a:pt x="78003" y="109121"/>
                </a:lnTo>
                <a:lnTo>
                  <a:pt x="87172" y="98219"/>
                </a:lnTo>
                <a:lnTo>
                  <a:pt x="87579" y="96456"/>
                </a:lnTo>
                <a:lnTo>
                  <a:pt x="47028" y="96456"/>
                </a:lnTo>
                <a:lnTo>
                  <a:pt x="35649" y="96196"/>
                </a:lnTo>
                <a:lnTo>
                  <a:pt x="28343" y="94378"/>
                </a:lnTo>
                <a:lnTo>
                  <a:pt x="21946" y="89443"/>
                </a:lnTo>
                <a:lnTo>
                  <a:pt x="13296" y="79832"/>
                </a:lnTo>
                <a:close/>
              </a:path>
              <a:path w="90804" h="118745">
                <a:moveTo>
                  <a:pt x="46583" y="0"/>
                </a:moveTo>
                <a:lnTo>
                  <a:pt x="29791" y="1981"/>
                </a:lnTo>
                <a:lnTo>
                  <a:pt x="15794" y="8037"/>
                </a:lnTo>
                <a:lnTo>
                  <a:pt x="6208" y="18339"/>
                </a:lnTo>
                <a:lnTo>
                  <a:pt x="2654" y="33058"/>
                </a:lnTo>
                <a:lnTo>
                  <a:pt x="11976" y="54419"/>
                </a:lnTo>
                <a:lnTo>
                  <a:pt x="32486" y="66949"/>
                </a:lnTo>
                <a:lnTo>
                  <a:pt x="52996" y="75615"/>
                </a:lnTo>
                <a:lnTo>
                  <a:pt x="62318" y="85382"/>
                </a:lnTo>
                <a:lnTo>
                  <a:pt x="62318" y="92938"/>
                </a:lnTo>
                <a:lnTo>
                  <a:pt x="55664" y="96456"/>
                </a:lnTo>
                <a:lnTo>
                  <a:pt x="87579" y="96456"/>
                </a:lnTo>
                <a:lnTo>
                  <a:pt x="90500" y="83820"/>
                </a:lnTo>
                <a:lnTo>
                  <a:pt x="81108" y="62311"/>
                </a:lnTo>
                <a:lnTo>
                  <a:pt x="60445" y="50399"/>
                </a:lnTo>
                <a:lnTo>
                  <a:pt x="39783" y="42221"/>
                </a:lnTo>
                <a:lnTo>
                  <a:pt x="30391" y="31915"/>
                </a:lnTo>
                <a:lnTo>
                  <a:pt x="30391" y="25260"/>
                </a:lnTo>
                <a:lnTo>
                  <a:pt x="37274" y="21717"/>
                </a:lnTo>
                <a:lnTo>
                  <a:pt x="85628" y="21717"/>
                </a:lnTo>
                <a:lnTo>
                  <a:pt x="82209" y="12060"/>
                </a:lnTo>
                <a:lnTo>
                  <a:pt x="72155" y="4846"/>
                </a:lnTo>
                <a:lnTo>
                  <a:pt x="59233" y="1083"/>
                </a:lnTo>
                <a:lnTo>
                  <a:pt x="46583" y="0"/>
                </a:lnTo>
                <a:close/>
              </a:path>
              <a:path w="90804" h="118745">
                <a:moveTo>
                  <a:pt x="85628" y="21717"/>
                </a:moveTo>
                <a:lnTo>
                  <a:pt x="53454" y="21717"/>
                </a:lnTo>
                <a:lnTo>
                  <a:pt x="61468" y="24384"/>
                </a:lnTo>
                <a:lnTo>
                  <a:pt x="61468" y="35242"/>
                </a:lnTo>
                <a:lnTo>
                  <a:pt x="86258" y="35242"/>
                </a:lnTo>
                <a:lnTo>
                  <a:pt x="86258" y="23495"/>
                </a:lnTo>
                <a:lnTo>
                  <a:pt x="85628" y="21717"/>
                </a:lnTo>
                <a:close/>
              </a:path>
            </a:pathLst>
          </a:custGeom>
          <a:solidFill>
            <a:srgbClr val="FFFFFF"/>
          </a:solidFill>
        </p:spPr>
        <p:txBody>
          <a:bodyPr wrap="square" lIns="0" tIns="0" rIns="0" bIns="0" rtlCol="0"/>
          <a:lstStyle/>
          <a:p>
            <a:endParaRPr sz="1588"/>
          </a:p>
        </p:txBody>
      </p:sp>
      <p:sp>
        <p:nvSpPr>
          <p:cNvPr id="32" name="object 32"/>
          <p:cNvSpPr/>
          <p:nvPr/>
        </p:nvSpPr>
        <p:spPr>
          <a:xfrm>
            <a:off x="3361927" y="4006246"/>
            <a:ext cx="129988" cy="139513"/>
          </a:xfrm>
          <a:custGeom>
            <a:avLst/>
            <a:gdLst/>
            <a:ahLst/>
            <a:cxnLst/>
            <a:rect l="l" t="t" r="r" b="b"/>
            <a:pathLst>
              <a:path w="147320" h="158114">
                <a:moveTo>
                  <a:pt x="29476" y="0"/>
                </a:moveTo>
                <a:lnTo>
                  <a:pt x="0" y="0"/>
                </a:lnTo>
                <a:lnTo>
                  <a:pt x="0" y="24638"/>
                </a:lnTo>
                <a:lnTo>
                  <a:pt x="7759" y="24638"/>
                </a:lnTo>
                <a:lnTo>
                  <a:pt x="9525" y="25742"/>
                </a:lnTo>
                <a:lnTo>
                  <a:pt x="10858" y="29514"/>
                </a:lnTo>
                <a:lnTo>
                  <a:pt x="58102" y="157492"/>
                </a:lnTo>
                <a:lnTo>
                  <a:pt x="88696" y="157492"/>
                </a:lnTo>
                <a:lnTo>
                  <a:pt x="101092" y="123761"/>
                </a:lnTo>
                <a:lnTo>
                  <a:pt x="73177" y="123761"/>
                </a:lnTo>
                <a:lnTo>
                  <a:pt x="70307" y="109575"/>
                </a:lnTo>
                <a:lnTo>
                  <a:pt x="67195" y="100711"/>
                </a:lnTo>
                <a:lnTo>
                  <a:pt x="37020" y="12890"/>
                </a:lnTo>
                <a:lnTo>
                  <a:pt x="33464" y="2882"/>
                </a:lnTo>
                <a:lnTo>
                  <a:pt x="29476" y="0"/>
                </a:lnTo>
                <a:close/>
              </a:path>
              <a:path w="147320" h="158114">
                <a:moveTo>
                  <a:pt x="146812" y="0"/>
                </a:moveTo>
                <a:lnTo>
                  <a:pt x="117106" y="0"/>
                </a:lnTo>
                <a:lnTo>
                  <a:pt x="113309" y="2882"/>
                </a:lnTo>
                <a:lnTo>
                  <a:pt x="109791" y="12890"/>
                </a:lnTo>
                <a:lnTo>
                  <a:pt x="79616" y="100711"/>
                </a:lnTo>
                <a:lnTo>
                  <a:pt x="76504" y="109575"/>
                </a:lnTo>
                <a:lnTo>
                  <a:pt x="73621" y="123761"/>
                </a:lnTo>
                <a:lnTo>
                  <a:pt x="101092" y="123761"/>
                </a:lnTo>
                <a:lnTo>
                  <a:pt x="135724" y="29514"/>
                </a:lnTo>
                <a:lnTo>
                  <a:pt x="137058" y="25742"/>
                </a:lnTo>
                <a:lnTo>
                  <a:pt x="138836" y="24638"/>
                </a:lnTo>
                <a:lnTo>
                  <a:pt x="146812" y="24638"/>
                </a:lnTo>
                <a:lnTo>
                  <a:pt x="146812" y="0"/>
                </a:lnTo>
                <a:close/>
              </a:path>
            </a:pathLst>
          </a:custGeom>
          <a:solidFill>
            <a:srgbClr val="FFFFFF"/>
          </a:solidFill>
        </p:spPr>
        <p:txBody>
          <a:bodyPr wrap="square" lIns="0" tIns="0" rIns="0" bIns="0" rtlCol="0"/>
          <a:lstStyle/>
          <a:p>
            <a:endParaRPr sz="1588"/>
          </a:p>
        </p:txBody>
      </p:sp>
      <p:sp>
        <p:nvSpPr>
          <p:cNvPr id="33" name="object 33"/>
          <p:cNvSpPr/>
          <p:nvPr/>
        </p:nvSpPr>
        <p:spPr>
          <a:xfrm>
            <a:off x="3489460" y="4043048"/>
            <a:ext cx="95250" cy="104775"/>
          </a:xfrm>
          <a:custGeom>
            <a:avLst/>
            <a:gdLst/>
            <a:ahLst/>
            <a:cxnLst/>
            <a:rect l="l" t="t" r="r" b="b"/>
            <a:pathLst>
              <a:path w="107950" h="118745">
                <a:moveTo>
                  <a:pt x="57442" y="0"/>
                </a:moveTo>
                <a:lnTo>
                  <a:pt x="34145" y="4354"/>
                </a:lnTo>
                <a:lnTo>
                  <a:pt x="15990" y="16546"/>
                </a:lnTo>
                <a:lnTo>
                  <a:pt x="4201" y="35270"/>
                </a:lnTo>
                <a:lnTo>
                  <a:pt x="0" y="59220"/>
                </a:lnTo>
                <a:lnTo>
                  <a:pt x="4223" y="82033"/>
                </a:lnTo>
                <a:lnTo>
                  <a:pt x="16325" y="100884"/>
                </a:lnTo>
                <a:lnTo>
                  <a:pt x="35458" y="113707"/>
                </a:lnTo>
                <a:lnTo>
                  <a:pt x="60769" y="118440"/>
                </a:lnTo>
                <a:lnTo>
                  <a:pt x="77317" y="118173"/>
                </a:lnTo>
                <a:lnTo>
                  <a:pt x="87571" y="116306"/>
                </a:lnTo>
                <a:lnTo>
                  <a:pt x="95793" y="111239"/>
                </a:lnTo>
                <a:lnTo>
                  <a:pt x="106248" y="101371"/>
                </a:lnTo>
                <a:lnTo>
                  <a:pt x="102102" y="94500"/>
                </a:lnTo>
                <a:lnTo>
                  <a:pt x="62763" y="94500"/>
                </a:lnTo>
                <a:lnTo>
                  <a:pt x="50570" y="92555"/>
                </a:lnTo>
                <a:lnTo>
                  <a:pt x="40222" y="86780"/>
                </a:lnTo>
                <a:lnTo>
                  <a:pt x="32657" y="77264"/>
                </a:lnTo>
                <a:lnTo>
                  <a:pt x="28816" y="64096"/>
                </a:lnTo>
                <a:lnTo>
                  <a:pt x="106908" y="64096"/>
                </a:lnTo>
                <a:lnTo>
                  <a:pt x="107581" y="57010"/>
                </a:lnTo>
                <a:lnTo>
                  <a:pt x="107581" y="53682"/>
                </a:lnTo>
                <a:lnTo>
                  <a:pt x="106162" y="44589"/>
                </a:lnTo>
                <a:lnTo>
                  <a:pt x="29705" y="44589"/>
                </a:lnTo>
                <a:lnTo>
                  <a:pt x="33321" y="35033"/>
                </a:lnTo>
                <a:lnTo>
                  <a:pt x="39335" y="27839"/>
                </a:lnTo>
                <a:lnTo>
                  <a:pt x="47468" y="23306"/>
                </a:lnTo>
                <a:lnTo>
                  <a:pt x="57442" y="21729"/>
                </a:lnTo>
                <a:lnTo>
                  <a:pt x="98116" y="21729"/>
                </a:lnTo>
                <a:lnTo>
                  <a:pt x="94651" y="15606"/>
                </a:lnTo>
                <a:lnTo>
                  <a:pt x="78933" y="4174"/>
                </a:lnTo>
                <a:lnTo>
                  <a:pt x="57442" y="0"/>
                </a:lnTo>
                <a:close/>
              </a:path>
              <a:path w="107950" h="118745">
                <a:moveTo>
                  <a:pt x="94462" y="81838"/>
                </a:moveTo>
                <a:lnTo>
                  <a:pt x="92065" y="83817"/>
                </a:lnTo>
                <a:lnTo>
                  <a:pt x="85428" y="88169"/>
                </a:lnTo>
                <a:lnTo>
                  <a:pt x="75383" y="92522"/>
                </a:lnTo>
                <a:lnTo>
                  <a:pt x="62763" y="94500"/>
                </a:lnTo>
                <a:lnTo>
                  <a:pt x="102102" y="94500"/>
                </a:lnTo>
                <a:lnTo>
                  <a:pt x="94462" y="81838"/>
                </a:lnTo>
                <a:close/>
              </a:path>
              <a:path w="107950" h="118745">
                <a:moveTo>
                  <a:pt x="98116" y="21729"/>
                </a:moveTo>
                <a:lnTo>
                  <a:pt x="57442" y="21729"/>
                </a:lnTo>
                <a:lnTo>
                  <a:pt x="65570" y="23399"/>
                </a:lnTo>
                <a:lnTo>
                  <a:pt x="72242" y="28087"/>
                </a:lnTo>
                <a:lnTo>
                  <a:pt x="76835" y="35311"/>
                </a:lnTo>
                <a:lnTo>
                  <a:pt x="78727" y="44589"/>
                </a:lnTo>
                <a:lnTo>
                  <a:pt x="106162" y="44589"/>
                </a:lnTo>
                <a:lnTo>
                  <a:pt x="104299" y="32655"/>
                </a:lnTo>
                <a:lnTo>
                  <a:pt x="98116" y="21729"/>
                </a:lnTo>
                <a:close/>
              </a:path>
            </a:pathLst>
          </a:custGeom>
          <a:solidFill>
            <a:srgbClr val="FFFFFF"/>
          </a:solidFill>
        </p:spPr>
        <p:txBody>
          <a:bodyPr wrap="square" lIns="0" tIns="0" rIns="0" bIns="0" rtlCol="0"/>
          <a:lstStyle/>
          <a:p>
            <a:endParaRPr sz="1588"/>
          </a:p>
        </p:txBody>
      </p:sp>
      <p:sp>
        <p:nvSpPr>
          <p:cNvPr id="34" name="object 34"/>
          <p:cNvSpPr/>
          <p:nvPr/>
        </p:nvSpPr>
        <p:spPr>
          <a:xfrm>
            <a:off x="3598444" y="4043039"/>
            <a:ext cx="109818" cy="143435"/>
          </a:xfrm>
          <a:custGeom>
            <a:avLst/>
            <a:gdLst/>
            <a:ahLst/>
            <a:cxnLst/>
            <a:rect l="l" t="t" r="r" b="b"/>
            <a:pathLst>
              <a:path w="124460" h="162560">
                <a:moveTo>
                  <a:pt x="19245" y="130416"/>
                </a:moveTo>
                <a:lnTo>
                  <a:pt x="50754" y="162369"/>
                </a:lnTo>
                <a:lnTo>
                  <a:pt x="72513" y="159476"/>
                </a:lnTo>
                <a:lnTo>
                  <a:pt x="91632" y="150201"/>
                </a:lnTo>
                <a:lnTo>
                  <a:pt x="101680" y="137960"/>
                </a:lnTo>
                <a:lnTo>
                  <a:pt x="50500" y="137960"/>
                </a:lnTo>
                <a:lnTo>
                  <a:pt x="40289" y="137842"/>
                </a:lnTo>
                <a:lnTo>
                  <a:pt x="33629" y="137017"/>
                </a:lnTo>
                <a:lnTo>
                  <a:pt x="27591" y="134777"/>
                </a:lnTo>
                <a:lnTo>
                  <a:pt x="19245" y="130416"/>
                </a:lnTo>
                <a:close/>
              </a:path>
              <a:path w="124460" h="162560">
                <a:moveTo>
                  <a:pt x="110393" y="98945"/>
                </a:moveTo>
                <a:lnTo>
                  <a:pt x="82682" y="98945"/>
                </a:lnTo>
                <a:lnTo>
                  <a:pt x="82466" y="102260"/>
                </a:lnTo>
                <a:lnTo>
                  <a:pt x="82466" y="110248"/>
                </a:lnTo>
                <a:lnTo>
                  <a:pt x="79877" y="123183"/>
                </a:lnTo>
                <a:lnTo>
                  <a:pt x="72898" y="131752"/>
                </a:lnTo>
                <a:lnTo>
                  <a:pt x="62711" y="136498"/>
                </a:lnTo>
                <a:lnTo>
                  <a:pt x="50500" y="137960"/>
                </a:lnTo>
                <a:lnTo>
                  <a:pt x="101680" y="137960"/>
                </a:lnTo>
                <a:lnTo>
                  <a:pt x="105221" y="133646"/>
                </a:lnTo>
                <a:lnTo>
                  <a:pt x="110375" y="109002"/>
                </a:lnTo>
                <a:lnTo>
                  <a:pt x="110393" y="98945"/>
                </a:lnTo>
                <a:close/>
              </a:path>
              <a:path w="124460" h="162560">
                <a:moveTo>
                  <a:pt x="50068" y="0"/>
                </a:moveTo>
                <a:lnTo>
                  <a:pt x="12797" y="16535"/>
                </a:lnTo>
                <a:lnTo>
                  <a:pt x="98" y="55460"/>
                </a:lnTo>
                <a:lnTo>
                  <a:pt x="0" y="56565"/>
                </a:lnTo>
                <a:lnTo>
                  <a:pt x="3346" y="78396"/>
                </a:lnTo>
                <a:lnTo>
                  <a:pt x="13211" y="96612"/>
                </a:lnTo>
                <a:lnTo>
                  <a:pt x="29150" y="109002"/>
                </a:lnTo>
                <a:lnTo>
                  <a:pt x="50754" y="113576"/>
                </a:lnTo>
                <a:lnTo>
                  <a:pt x="61097" y="112629"/>
                </a:lnTo>
                <a:lnTo>
                  <a:pt x="69653" y="109832"/>
                </a:lnTo>
                <a:lnTo>
                  <a:pt x="76630" y="105250"/>
                </a:lnTo>
                <a:lnTo>
                  <a:pt x="82237" y="98945"/>
                </a:lnTo>
                <a:lnTo>
                  <a:pt x="110393" y="98945"/>
                </a:lnTo>
                <a:lnTo>
                  <a:pt x="110393" y="89852"/>
                </a:lnTo>
                <a:lnTo>
                  <a:pt x="56748" y="89852"/>
                </a:lnTo>
                <a:lnTo>
                  <a:pt x="44660" y="87252"/>
                </a:lnTo>
                <a:lnTo>
                  <a:pt x="35822" y="80052"/>
                </a:lnTo>
                <a:lnTo>
                  <a:pt x="30398" y="69155"/>
                </a:lnTo>
                <a:lnTo>
                  <a:pt x="28554" y="55460"/>
                </a:lnTo>
                <a:lnTo>
                  <a:pt x="30277" y="42494"/>
                </a:lnTo>
                <a:lnTo>
                  <a:pt x="35349" y="32565"/>
                </a:lnTo>
                <a:lnTo>
                  <a:pt x="43620" y="26214"/>
                </a:lnTo>
                <a:lnTo>
                  <a:pt x="54945" y="23977"/>
                </a:lnTo>
                <a:lnTo>
                  <a:pt x="123944" y="23977"/>
                </a:lnTo>
                <a:lnTo>
                  <a:pt x="123944" y="15963"/>
                </a:lnTo>
                <a:lnTo>
                  <a:pt x="84904" y="15963"/>
                </a:lnTo>
                <a:lnTo>
                  <a:pt x="83143" y="13469"/>
                </a:lnTo>
                <a:lnTo>
                  <a:pt x="77306" y="7981"/>
                </a:lnTo>
                <a:lnTo>
                  <a:pt x="66559" y="2494"/>
                </a:lnTo>
                <a:lnTo>
                  <a:pt x="50068" y="0"/>
                </a:lnTo>
                <a:close/>
              </a:path>
              <a:path w="124460" h="162560">
                <a:moveTo>
                  <a:pt x="123944" y="23977"/>
                </a:moveTo>
                <a:lnTo>
                  <a:pt x="54945" y="23977"/>
                </a:lnTo>
                <a:lnTo>
                  <a:pt x="65815" y="25452"/>
                </a:lnTo>
                <a:lnTo>
                  <a:pt x="74784" y="30627"/>
                </a:lnTo>
                <a:lnTo>
                  <a:pt x="80878" y="40624"/>
                </a:lnTo>
                <a:lnTo>
                  <a:pt x="83126" y="56565"/>
                </a:lnTo>
                <a:lnTo>
                  <a:pt x="80906" y="72536"/>
                </a:lnTo>
                <a:lnTo>
                  <a:pt x="75009" y="82781"/>
                </a:lnTo>
                <a:lnTo>
                  <a:pt x="66576" y="88241"/>
                </a:lnTo>
                <a:lnTo>
                  <a:pt x="56748" y="89852"/>
                </a:lnTo>
                <a:lnTo>
                  <a:pt x="110393" y="89852"/>
                </a:lnTo>
                <a:lnTo>
                  <a:pt x="110393" y="28155"/>
                </a:lnTo>
                <a:lnTo>
                  <a:pt x="112387" y="26644"/>
                </a:lnTo>
                <a:lnTo>
                  <a:pt x="123944" y="26644"/>
                </a:lnTo>
                <a:lnTo>
                  <a:pt x="123944" y="23977"/>
                </a:lnTo>
                <a:close/>
              </a:path>
              <a:path w="124460" h="162560">
                <a:moveTo>
                  <a:pt x="123944" y="2667"/>
                </a:moveTo>
                <a:lnTo>
                  <a:pt x="88892" y="2667"/>
                </a:lnTo>
                <a:lnTo>
                  <a:pt x="85340" y="7981"/>
                </a:lnTo>
                <a:lnTo>
                  <a:pt x="85336" y="15963"/>
                </a:lnTo>
                <a:lnTo>
                  <a:pt x="123944" y="15963"/>
                </a:lnTo>
                <a:lnTo>
                  <a:pt x="123944" y="2667"/>
                </a:lnTo>
                <a:close/>
              </a:path>
            </a:pathLst>
          </a:custGeom>
          <a:solidFill>
            <a:srgbClr val="FFFFFF"/>
          </a:solidFill>
        </p:spPr>
        <p:txBody>
          <a:bodyPr wrap="square" lIns="0" tIns="0" rIns="0" bIns="0" rtlCol="0"/>
          <a:lstStyle/>
          <a:p>
            <a:endParaRPr sz="1588"/>
          </a:p>
        </p:txBody>
      </p:sp>
      <p:sp>
        <p:nvSpPr>
          <p:cNvPr id="35" name="object 35"/>
          <p:cNvSpPr/>
          <p:nvPr/>
        </p:nvSpPr>
        <p:spPr>
          <a:xfrm>
            <a:off x="3718123" y="4043048"/>
            <a:ext cx="95250" cy="104775"/>
          </a:xfrm>
          <a:custGeom>
            <a:avLst/>
            <a:gdLst/>
            <a:ahLst/>
            <a:cxnLst/>
            <a:rect l="l" t="t" r="r" b="b"/>
            <a:pathLst>
              <a:path w="107950" h="118745">
                <a:moveTo>
                  <a:pt x="57442" y="0"/>
                </a:moveTo>
                <a:lnTo>
                  <a:pt x="34145" y="4354"/>
                </a:lnTo>
                <a:lnTo>
                  <a:pt x="15990" y="16546"/>
                </a:lnTo>
                <a:lnTo>
                  <a:pt x="4201" y="35270"/>
                </a:lnTo>
                <a:lnTo>
                  <a:pt x="0" y="59220"/>
                </a:lnTo>
                <a:lnTo>
                  <a:pt x="4223" y="82033"/>
                </a:lnTo>
                <a:lnTo>
                  <a:pt x="16325" y="100884"/>
                </a:lnTo>
                <a:lnTo>
                  <a:pt x="35458" y="113707"/>
                </a:lnTo>
                <a:lnTo>
                  <a:pt x="60769" y="118440"/>
                </a:lnTo>
                <a:lnTo>
                  <a:pt x="77317" y="118173"/>
                </a:lnTo>
                <a:lnTo>
                  <a:pt x="87571" y="116306"/>
                </a:lnTo>
                <a:lnTo>
                  <a:pt x="95793" y="111239"/>
                </a:lnTo>
                <a:lnTo>
                  <a:pt x="106248" y="101371"/>
                </a:lnTo>
                <a:lnTo>
                  <a:pt x="102102" y="94500"/>
                </a:lnTo>
                <a:lnTo>
                  <a:pt x="62763" y="94500"/>
                </a:lnTo>
                <a:lnTo>
                  <a:pt x="50570" y="92555"/>
                </a:lnTo>
                <a:lnTo>
                  <a:pt x="40222" y="86780"/>
                </a:lnTo>
                <a:lnTo>
                  <a:pt x="32657" y="77264"/>
                </a:lnTo>
                <a:lnTo>
                  <a:pt x="28816" y="64096"/>
                </a:lnTo>
                <a:lnTo>
                  <a:pt x="106908" y="64096"/>
                </a:lnTo>
                <a:lnTo>
                  <a:pt x="107581" y="57010"/>
                </a:lnTo>
                <a:lnTo>
                  <a:pt x="107581" y="53682"/>
                </a:lnTo>
                <a:lnTo>
                  <a:pt x="106162" y="44589"/>
                </a:lnTo>
                <a:lnTo>
                  <a:pt x="29705" y="44589"/>
                </a:lnTo>
                <a:lnTo>
                  <a:pt x="33321" y="35033"/>
                </a:lnTo>
                <a:lnTo>
                  <a:pt x="39335" y="27839"/>
                </a:lnTo>
                <a:lnTo>
                  <a:pt x="47468" y="23306"/>
                </a:lnTo>
                <a:lnTo>
                  <a:pt x="57442" y="21729"/>
                </a:lnTo>
                <a:lnTo>
                  <a:pt x="98116" y="21729"/>
                </a:lnTo>
                <a:lnTo>
                  <a:pt x="94651" y="15606"/>
                </a:lnTo>
                <a:lnTo>
                  <a:pt x="78933" y="4174"/>
                </a:lnTo>
                <a:lnTo>
                  <a:pt x="57442" y="0"/>
                </a:lnTo>
                <a:close/>
              </a:path>
              <a:path w="107950" h="118745">
                <a:moveTo>
                  <a:pt x="94462" y="81838"/>
                </a:moveTo>
                <a:lnTo>
                  <a:pt x="92065" y="83817"/>
                </a:lnTo>
                <a:lnTo>
                  <a:pt x="85428" y="88169"/>
                </a:lnTo>
                <a:lnTo>
                  <a:pt x="75383" y="92522"/>
                </a:lnTo>
                <a:lnTo>
                  <a:pt x="62763" y="94500"/>
                </a:lnTo>
                <a:lnTo>
                  <a:pt x="102102" y="94500"/>
                </a:lnTo>
                <a:lnTo>
                  <a:pt x="94462" y="81838"/>
                </a:lnTo>
                <a:close/>
              </a:path>
              <a:path w="107950" h="118745">
                <a:moveTo>
                  <a:pt x="98116" y="21729"/>
                </a:moveTo>
                <a:lnTo>
                  <a:pt x="57442" y="21729"/>
                </a:lnTo>
                <a:lnTo>
                  <a:pt x="65570" y="23399"/>
                </a:lnTo>
                <a:lnTo>
                  <a:pt x="72242" y="28087"/>
                </a:lnTo>
                <a:lnTo>
                  <a:pt x="76835" y="35311"/>
                </a:lnTo>
                <a:lnTo>
                  <a:pt x="78727" y="44589"/>
                </a:lnTo>
                <a:lnTo>
                  <a:pt x="106162" y="44589"/>
                </a:lnTo>
                <a:lnTo>
                  <a:pt x="104299" y="32655"/>
                </a:lnTo>
                <a:lnTo>
                  <a:pt x="98116" y="21729"/>
                </a:lnTo>
                <a:close/>
              </a:path>
            </a:pathLst>
          </a:custGeom>
          <a:solidFill>
            <a:srgbClr val="FFFFFF"/>
          </a:solidFill>
        </p:spPr>
        <p:txBody>
          <a:bodyPr wrap="square" lIns="0" tIns="0" rIns="0" bIns="0" rtlCol="0"/>
          <a:lstStyle/>
          <a:p>
            <a:endParaRPr sz="1588"/>
          </a:p>
        </p:txBody>
      </p:sp>
      <p:sp>
        <p:nvSpPr>
          <p:cNvPr id="36" name="object 36"/>
          <p:cNvSpPr/>
          <p:nvPr/>
        </p:nvSpPr>
        <p:spPr>
          <a:xfrm>
            <a:off x="3824524" y="4018183"/>
            <a:ext cx="62193" cy="128307"/>
          </a:xfrm>
          <a:custGeom>
            <a:avLst/>
            <a:gdLst/>
            <a:ahLst/>
            <a:cxnLst/>
            <a:rect l="l" t="t" r="r" b="b"/>
            <a:pathLst>
              <a:path w="70485" h="145414">
                <a:moveTo>
                  <a:pt x="42811" y="53238"/>
                </a:moveTo>
                <a:lnTo>
                  <a:pt x="14630" y="53238"/>
                </a:lnTo>
                <a:lnTo>
                  <a:pt x="14630" y="102489"/>
                </a:lnTo>
                <a:lnTo>
                  <a:pt x="19765" y="125137"/>
                </a:lnTo>
                <a:lnTo>
                  <a:pt x="32243" y="138002"/>
                </a:lnTo>
                <a:lnTo>
                  <a:pt x="47672" y="143760"/>
                </a:lnTo>
                <a:lnTo>
                  <a:pt x="61658" y="145084"/>
                </a:lnTo>
                <a:lnTo>
                  <a:pt x="66763" y="145084"/>
                </a:lnTo>
                <a:lnTo>
                  <a:pt x="70307" y="144411"/>
                </a:lnTo>
                <a:lnTo>
                  <a:pt x="70307" y="120218"/>
                </a:lnTo>
                <a:lnTo>
                  <a:pt x="65201" y="120218"/>
                </a:lnTo>
                <a:lnTo>
                  <a:pt x="58429" y="119512"/>
                </a:lnTo>
                <a:lnTo>
                  <a:pt x="51096" y="116562"/>
                </a:lnTo>
                <a:lnTo>
                  <a:pt x="45218" y="110118"/>
                </a:lnTo>
                <a:lnTo>
                  <a:pt x="42811" y="98933"/>
                </a:lnTo>
                <a:lnTo>
                  <a:pt x="42811" y="53238"/>
                </a:lnTo>
                <a:close/>
              </a:path>
              <a:path w="70485" h="145414">
                <a:moveTo>
                  <a:pt x="70307" y="119773"/>
                </a:moveTo>
                <a:lnTo>
                  <a:pt x="68313" y="120218"/>
                </a:lnTo>
                <a:lnTo>
                  <a:pt x="70307" y="120218"/>
                </a:lnTo>
                <a:lnTo>
                  <a:pt x="70307" y="119773"/>
                </a:lnTo>
                <a:close/>
              </a:path>
              <a:path w="70485" h="145414">
                <a:moveTo>
                  <a:pt x="68529" y="30848"/>
                </a:moveTo>
                <a:lnTo>
                  <a:pt x="0" y="30848"/>
                </a:lnTo>
                <a:lnTo>
                  <a:pt x="0" y="53238"/>
                </a:lnTo>
                <a:lnTo>
                  <a:pt x="68529" y="53238"/>
                </a:lnTo>
                <a:lnTo>
                  <a:pt x="68529" y="30848"/>
                </a:lnTo>
                <a:close/>
              </a:path>
              <a:path w="70485" h="145414">
                <a:moveTo>
                  <a:pt x="42811" y="0"/>
                </a:moveTo>
                <a:lnTo>
                  <a:pt x="15290" y="0"/>
                </a:lnTo>
                <a:lnTo>
                  <a:pt x="15290" y="30848"/>
                </a:lnTo>
                <a:lnTo>
                  <a:pt x="42811" y="30848"/>
                </a:lnTo>
                <a:lnTo>
                  <a:pt x="42811" y="0"/>
                </a:lnTo>
                <a:close/>
              </a:path>
            </a:pathLst>
          </a:custGeom>
          <a:solidFill>
            <a:srgbClr val="FFFFFF"/>
          </a:solidFill>
        </p:spPr>
        <p:txBody>
          <a:bodyPr wrap="square" lIns="0" tIns="0" rIns="0" bIns="0" rtlCol="0"/>
          <a:lstStyle/>
          <a:p>
            <a:endParaRPr sz="1588"/>
          </a:p>
        </p:txBody>
      </p:sp>
      <p:sp>
        <p:nvSpPr>
          <p:cNvPr id="37" name="object 37"/>
          <p:cNvSpPr/>
          <p:nvPr/>
        </p:nvSpPr>
        <p:spPr>
          <a:xfrm>
            <a:off x="3899038" y="4043059"/>
            <a:ext cx="99732" cy="104775"/>
          </a:xfrm>
          <a:custGeom>
            <a:avLst/>
            <a:gdLst/>
            <a:ahLst/>
            <a:cxnLst/>
            <a:rect l="l" t="t" r="r" b="b"/>
            <a:pathLst>
              <a:path w="113029" h="118745">
                <a:moveTo>
                  <a:pt x="93503" y="21729"/>
                </a:moveTo>
                <a:lnTo>
                  <a:pt x="49911" y="21729"/>
                </a:lnTo>
                <a:lnTo>
                  <a:pt x="59248" y="22917"/>
                </a:lnTo>
                <a:lnTo>
                  <a:pt x="65736" y="26744"/>
                </a:lnTo>
                <a:lnTo>
                  <a:pt x="69522" y="33607"/>
                </a:lnTo>
                <a:lnTo>
                  <a:pt x="70751" y="43903"/>
                </a:lnTo>
                <a:lnTo>
                  <a:pt x="70751" y="44780"/>
                </a:lnTo>
                <a:lnTo>
                  <a:pt x="67208" y="44780"/>
                </a:lnTo>
                <a:lnTo>
                  <a:pt x="48943" y="45785"/>
                </a:lnTo>
                <a:lnTo>
                  <a:pt x="26703" y="50660"/>
                </a:lnTo>
                <a:lnTo>
                  <a:pt x="7913" y="62193"/>
                </a:lnTo>
                <a:lnTo>
                  <a:pt x="0" y="83172"/>
                </a:lnTo>
                <a:lnTo>
                  <a:pt x="3194" y="98215"/>
                </a:lnTo>
                <a:lnTo>
                  <a:pt x="11736" y="109270"/>
                </a:lnTo>
                <a:lnTo>
                  <a:pt x="24061" y="116087"/>
                </a:lnTo>
                <a:lnTo>
                  <a:pt x="38608" y="118414"/>
                </a:lnTo>
                <a:lnTo>
                  <a:pt x="53478" y="118103"/>
                </a:lnTo>
                <a:lnTo>
                  <a:pt x="61991" y="115920"/>
                </a:lnTo>
                <a:lnTo>
                  <a:pt x="67348" y="109994"/>
                </a:lnTo>
                <a:lnTo>
                  <a:pt x="72745" y="98463"/>
                </a:lnTo>
                <a:lnTo>
                  <a:pt x="112674" y="98463"/>
                </a:lnTo>
                <a:lnTo>
                  <a:pt x="112674" y="96469"/>
                </a:lnTo>
                <a:lnTo>
                  <a:pt x="33947" y="96469"/>
                </a:lnTo>
                <a:lnTo>
                  <a:pt x="28371" y="89369"/>
                </a:lnTo>
                <a:lnTo>
                  <a:pt x="28371" y="81838"/>
                </a:lnTo>
                <a:lnTo>
                  <a:pt x="32243" y="72430"/>
                </a:lnTo>
                <a:lnTo>
                  <a:pt x="41859" y="67073"/>
                </a:lnTo>
                <a:lnTo>
                  <a:pt x="54217" y="64667"/>
                </a:lnTo>
                <a:lnTo>
                  <a:pt x="66319" y="64109"/>
                </a:lnTo>
                <a:lnTo>
                  <a:pt x="98933" y="64109"/>
                </a:lnTo>
                <a:lnTo>
                  <a:pt x="98902" y="44780"/>
                </a:lnTo>
                <a:lnTo>
                  <a:pt x="96607" y="27314"/>
                </a:lnTo>
                <a:lnTo>
                  <a:pt x="93503" y="21729"/>
                </a:lnTo>
                <a:close/>
              </a:path>
              <a:path w="113029" h="118745">
                <a:moveTo>
                  <a:pt x="112674" y="98463"/>
                </a:moveTo>
                <a:lnTo>
                  <a:pt x="73190" y="98463"/>
                </a:lnTo>
                <a:lnTo>
                  <a:pt x="72961" y="100456"/>
                </a:lnTo>
                <a:lnTo>
                  <a:pt x="72963" y="109997"/>
                </a:lnTo>
                <a:lnTo>
                  <a:pt x="76987" y="115760"/>
                </a:lnTo>
                <a:lnTo>
                  <a:pt x="112674" y="115760"/>
                </a:lnTo>
                <a:lnTo>
                  <a:pt x="112674" y="98463"/>
                </a:lnTo>
                <a:close/>
              </a:path>
              <a:path w="113029" h="118745">
                <a:moveTo>
                  <a:pt x="98933" y="64109"/>
                </a:moveTo>
                <a:lnTo>
                  <a:pt x="71196" y="64109"/>
                </a:lnTo>
                <a:lnTo>
                  <a:pt x="71133" y="67073"/>
                </a:lnTo>
                <a:lnTo>
                  <a:pt x="69297" y="77186"/>
                </a:lnTo>
                <a:lnTo>
                  <a:pt x="63990" y="86764"/>
                </a:lnTo>
                <a:lnTo>
                  <a:pt x="55856" y="93759"/>
                </a:lnTo>
                <a:lnTo>
                  <a:pt x="45478" y="96469"/>
                </a:lnTo>
                <a:lnTo>
                  <a:pt x="112674" y="96469"/>
                </a:lnTo>
                <a:lnTo>
                  <a:pt x="112674" y="92036"/>
                </a:lnTo>
                <a:lnTo>
                  <a:pt x="100711" y="92036"/>
                </a:lnTo>
                <a:lnTo>
                  <a:pt x="98933" y="90258"/>
                </a:lnTo>
                <a:lnTo>
                  <a:pt x="98933" y="64109"/>
                </a:lnTo>
                <a:close/>
              </a:path>
              <a:path w="113029" h="118745">
                <a:moveTo>
                  <a:pt x="50126" y="0"/>
                </a:moveTo>
                <a:lnTo>
                  <a:pt x="13477" y="10742"/>
                </a:lnTo>
                <a:lnTo>
                  <a:pt x="8648" y="35255"/>
                </a:lnTo>
                <a:lnTo>
                  <a:pt x="34836" y="35255"/>
                </a:lnTo>
                <a:lnTo>
                  <a:pt x="34836" y="23063"/>
                </a:lnTo>
                <a:lnTo>
                  <a:pt x="44818" y="21729"/>
                </a:lnTo>
                <a:lnTo>
                  <a:pt x="93503" y="21729"/>
                </a:lnTo>
                <a:lnTo>
                  <a:pt x="88665" y="13027"/>
                </a:lnTo>
                <a:lnTo>
                  <a:pt x="73654" y="3478"/>
                </a:lnTo>
                <a:lnTo>
                  <a:pt x="50126" y="0"/>
                </a:lnTo>
                <a:close/>
              </a:path>
            </a:pathLst>
          </a:custGeom>
          <a:solidFill>
            <a:srgbClr val="FFFFFF"/>
          </a:solidFill>
        </p:spPr>
        <p:txBody>
          <a:bodyPr wrap="square" lIns="0" tIns="0" rIns="0" bIns="0" rtlCol="0"/>
          <a:lstStyle/>
          <a:p>
            <a:endParaRPr sz="1588"/>
          </a:p>
        </p:txBody>
      </p:sp>
      <p:sp>
        <p:nvSpPr>
          <p:cNvPr id="38" name="object 38"/>
          <p:cNvSpPr/>
          <p:nvPr/>
        </p:nvSpPr>
        <p:spPr>
          <a:xfrm>
            <a:off x="4005648" y="4006241"/>
            <a:ext cx="49306" cy="139513"/>
          </a:xfrm>
          <a:custGeom>
            <a:avLst/>
            <a:gdLst/>
            <a:ahLst/>
            <a:cxnLst/>
            <a:rect l="l" t="t" r="r" b="b"/>
            <a:pathLst>
              <a:path w="55879" h="158114">
                <a:moveTo>
                  <a:pt x="37274" y="0"/>
                </a:moveTo>
                <a:lnTo>
                  <a:pt x="0" y="0"/>
                </a:lnTo>
                <a:lnTo>
                  <a:pt x="0" y="23977"/>
                </a:lnTo>
                <a:lnTo>
                  <a:pt x="11963" y="23977"/>
                </a:lnTo>
                <a:lnTo>
                  <a:pt x="13741" y="25527"/>
                </a:lnTo>
                <a:lnTo>
                  <a:pt x="13741" y="153060"/>
                </a:lnTo>
                <a:lnTo>
                  <a:pt x="18173" y="157492"/>
                </a:lnTo>
                <a:lnTo>
                  <a:pt x="55448" y="157492"/>
                </a:lnTo>
                <a:lnTo>
                  <a:pt x="55448" y="133769"/>
                </a:lnTo>
                <a:lnTo>
                  <a:pt x="43700" y="133769"/>
                </a:lnTo>
                <a:lnTo>
                  <a:pt x="41922" y="131965"/>
                </a:lnTo>
                <a:lnTo>
                  <a:pt x="41922" y="4660"/>
                </a:lnTo>
                <a:lnTo>
                  <a:pt x="37274" y="0"/>
                </a:lnTo>
                <a:close/>
              </a:path>
            </a:pathLst>
          </a:custGeom>
          <a:solidFill>
            <a:srgbClr val="FFFFFF"/>
          </a:solidFill>
        </p:spPr>
        <p:txBody>
          <a:bodyPr wrap="square" lIns="0" tIns="0" rIns="0" bIns="0" rtlCol="0"/>
          <a:lstStyle/>
          <a:p>
            <a:endParaRPr sz="1588"/>
          </a:p>
        </p:txBody>
      </p:sp>
      <p:sp>
        <p:nvSpPr>
          <p:cNvPr id="39" name="object 39"/>
          <p:cNvSpPr/>
          <p:nvPr/>
        </p:nvSpPr>
        <p:spPr>
          <a:xfrm>
            <a:off x="4065321" y="4043048"/>
            <a:ext cx="95250" cy="104775"/>
          </a:xfrm>
          <a:custGeom>
            <a:avLst/>
            <a:gdLst/>
            <a:ahLst/>
            <a:cxnLst/>
            <a:rect l="l" t="t" r="r" b="b"/>
            <a:pathLst>
              <a:path w="107950" h="118745">
                <a:moveTo>
                  <a:pt x="57442" y="0"/>
                </a:moveTo>
                <a:lnTo>
                  <a:pt x="34145" y="4354"/>
                </a:lnTo>
                <a:lnTo>
                  <a:pt x="15990" y="16546"/>
                </a:lnTo>
                <a:lnTo>
                  <a:pt x="4201" y="35270"/>
                </a:lnTo>
                <a:lnTo>
                  <a:pt x="0" y="59220"/>
                </a:lnTo>
                <a:lnTo>
                  <a:pt x="4223" y="82033"/>
                </a:lnTo>
                <a:lnTo>
                  <a:pt x="16325" y="100884"/>
                </a:lnTo>
                <a:lnTo>
                  <a:pt x="35458" y="113707"/>
                </a:lnTo>
                <a:lnTo>
                  <a:pt x="60769" y="118440"/>
                </a:lnTo>
                <a:lnTo>
                  <a:pt x="77317" y="118173"/>
                </a:lnTo>
                <a:lnTo>
                  <a:pt x="87571" y="116306"/>
                </a:lnTo>
                <a:lnTo>
                  <a:pt x="95793" y="111239"/>
                </a:lnTo>
                <a:lnTo>
                  <a:pt x="106248" y="101371"/>
                </a:lnTo>
                <a:lnTo>
                  <a:pt x="102102" y="94500"/>
                </a:lnTo>
                <a:lnTo>
                  <a:pt x="62763" y="94500"/>
                </a:lnTo>
                <a:lnTo>
                  <a:pt x="50570" y="92555"/>
                </a:lnTo>
                <a:lnTo>
                  <a:pt x="40222" y="86780"/>
                </a:lnTo>
                <a:lnTo>
                  <a:pt x="32657" y="77264"/>
                </a:lnTo>
                <a:lnTo>
                  <a:pt x="28816" y="64096"/>
                </a:lnTo>
                <a:lnTo>
                  <a:pt x="106908" y="64096"/>
                </a:lnTo>
                <a:lnTo>
                  <a:pt x="107581" y="57010"/>
                </a:lnTo>
                <a:lnTo>
                  <a:pt x="107581" y="53682"/>
                </a:lnTo>
                <a:lnTo>
                  <a:pt x="106162" y="44589"/>
                </a:lnTo>
                <a:lnTo>
                  <a:pt x="29705" y="44589"/>
                </a:lnTo>
                <a:lnTo>
                  <a:pt x="33315" y="35033"/>
                </a:lnTo>
                <a:lnTo>
                  <a:pt x="39320" y="27839"/>
                </a:lnTo>
                <a:lnTo>
                  <a:pt x="47452" y="23306"/>
                </a:lnTo>
                <a:lnTo>
                  <a:pt x="57442" y="21729"/>
                </a:lnTo>
                <a:lnTo>
                  <a:pt x="98116" y="21729"/>
                </a:lnTo>
                <a:lnTo>
                  <a:pt x="94651" y="15606"/>
                </a:lnTo>
                <a:lnTo>
                  <a:pt x="78933" y="4174"/>
                </a:lnTo>
                <a:lnTo>
                  <a:pt x="57442" y="0"/>
                </a:lnTo>
                <a:close/>
              </a:path>
              <a:path w="107950" h="118745">
                <a:moveTo>
                  <a:pt x="94462" y="81838"/>
                </a:moveTo>
                <a:lnTo>
                  <a:pt x="92065" y="83817"/>
                </a:lnTo>
                <a:lnTo>
                  <a:pt x="85428" y="88169"/>
                </a:lnTo>
                <a:lnTo>
                  <a:pt x="75383" y="92522"/>
                </a:lnTo>
                <a:lnTo>
                  <a:pt x="62763" y="94500"/>
                </a:lnTo>
                <a:lnTo>
                  <a:pt x="102102" y="94500"/>
                </a:lnTo>
                <a:lnTo>
                  <a:pt x="94462" y="81838"/>
                </a:lnTo>
                <a:close/>
              </a:path>
              <a:path w="107950" h="118745">
                <a:moveTo>
                  <a:pt x="98116" y="21729"/>
                </a:moveTo>
                <a:lnTo>
                  <a:pt x="57442" y="21729"/>
                </a:lnTo>
                <a:lnTo>
                  <a:pt x="65570" y="23399"/>
                </a:lnTo>
                <a:lnTo>
                  <a:pt x="72242" y="28087"/>
                </a:lnTo>
                <a:lnTo>
                  <a:pt x="76835" y="35311"/>
                </a:lnTo>
                <a:lnTo>
                  <a:pt x="78727" y="44589"/>
                </a:lnTo>
                <a:lnTo>
                  <a:pt x="106162" y="44589"/>
                </a:lnTo>
                <a:lnTo>
                  <a:pt x="104299" y="32655"/>
                </a:lnTo>
                <a:lnTo>
                  <a:pt x="98116" y="21729"/>
                </a:lnTo>
                <a:close/>
              </a:path>
            </a:pathLst>
          </a:custGeom>
          <a:solidFill>
            <a:srgbClr val="FFFFFF"/>
          </a:solidFill>
        </p:spPr>
        <p:txBody>
          <a:bodyPr wrap="square" lIns="0" tIns="0" rIns="0" bIns="0" rtlCol="0"/>
          <a:lstStyle/>
          <a:p>
            <a:endParaRPr sz="1588"/>
          </a:p>
        </p:txBody>
      </p:sp>
      <p:sp>
        <p:nvSpPr>
          <p:cNvPr id="40" name="object 40"/>
          <p:cNvSpPr/>
          <p:nvPr/>
        </p:nvSpPr>
        <p:spPr>
          <a:xfrm>
            <a:off x="4172894" y="4043056"/>
            <a:ext cx="80122" cy="104775"/>
          </a:xfrm>
          <a:custGeom>
            <a:avLst/>
            <a:gdLst/>
            <a:ahLst/>
            <a:cxnLst/>
            <a:rect l="l" t="t" r="r" b="b"/>
            <a:pathLst>
              <a:path w="90804" h="118745">
                <a:moveTo>
                  <a:pt x="13296" y="79832"/>
                </a:moveTo>
                <a:lnTo>
                  <a:pt x="0" y="98259"/>
                </a:lnTo>
                <a:lnTo>
                  <a:pt x="2977" y="101413"/>
                </a:lnTo>
                <a:lnTo>
                  <a:pt x="11855" y="108350"/>
                </a:lnTo>
                <a:lnTo>
                  <a:pt x="26553" y="115287"/>
                </a:lnTo>
                <a:lnTo>
                  <a:pt x="46990" y="118440"/>
                </a:lnTo>
                <a:lnTo>
                  <a:pt x="64178" y="116027"/>
                </a:lnTo>
                <a:lnTo>
                  <a:pt x="77971" y="109121"/>
                </a:lnTo>
                <a:lnTo>
                  <a:pt x="87145" y="98219"/>
                </a:lnTo>
                <a:lnTo>
                  <a:pt x="87552" y="96456"/>
                </a:lnTo>
                <a:lnTo>
                  <a:pt x="46990" y="96456"/>
                </a:lnTo>
                <a:lnTo>
                  <a:pt x="35633" y="96196"/>
                </a:lnTo>
                <a:lnTo>
                  <a:pt x="28338" y="94378"/>
                </a:lnTo>
                <a:lnTo>
                  <a:pt x="21945" y="89443"/>
                </a:lnTo>
                <a:lnTo>
                  <a:pt x="13296" y="79832"/>
                </a:lnTo>
                <a:close/>
              </a:path>
              <a:path w="90804" h="118745">
                <a:moveTo>
                  <a:pt x="46583" y="0"/>
                </a:moveTo>
                <a:lnTo>
                  <a:pt x="29791" y="1980"/>
                </a:lnTo>
                <a:lnTo>
                  <a:pt x="15794" y="8032"/>
                </a:lnTo>
                <a:lnTo>
                  <a:pt x="6208" y="18323"/>
                </a:lnTo>
                <a:lnTo>
                  <a:pt x="2654" y="33020"/>
                </a:lnTo>
                <a:lnTo>
                  <a:pt x="11976" y="54403"/>
                </a:lnTo>
                <a:lnTo>
                  <a:pt x="32486" y="66943"/>
                </a:lnTo>
                <a:lnTo>
                  <a:pt x="52996" y="75609"/>
                </a:lnTo>
                <a:lnTo>
                  <a:pt x="62318" y="85369"/>
                </a:lnTo>
                <a:lnTo>
                  <a:pt x="62318" y="92938"/>
                </a:lnTo>
                <a:lnTo>
                  <a:pt x="55664" y="96456"/>
                </a:lnTo>
                <a:lnTo>
                  <a:pt x="87552" y="96456"/>
                </a:lnTo>
                <a:lnTo>
                  <a:pt x="90474" y="83820"/>
                </a:lnTo>
                <a:lnTo>
                  <a:pt x="81088" y="62311"/>
                </a:lnTo>
                <a:lnTo>
                  <a:pt x="60439" y="50399"/>
                </a:lnTo>
                <a:lnTo>
                  <a:pt x="39789" y="42221"/>
                </a:lnTo>
                <a:lnTo>
                  <a:pt x="30403" y="31915"/>
                </a:lnTo>
                <a:lnTo>
                  <a:pt x="30403" y="25260"/>
                </a:lnTo>
                <a:lnTo>
                  <a:pt x="37236" y="21717"/>
                </a:lnTo>
                <a:lnTo>
                  <a:pt x="85628" y="21717"/>
                </a:lnTo>
                <a:lnTo>
                  <a:pt x="82209" y="12060"/>
                </a:lnTo>
                <a:lnTo>
                  <a:pt x="72155" y="4846"/>
                </a:lnTo>
                <a:lnTo>
                  <a:pt x="59233" y="1083"/>
                </a:lnTo>
                <a:lnTo>
                  <a:pt x="46583" y="0"/>
                </a:lnTo>
                <a:close/>
              </a:path>
              <a:path w="90804" h="118745">
                <a:moveTo>
                  <a:pt x="85628" y="21717"/>
                </a:moveTo>
                <a:lnTo>
                  <a:pt x="53454" y="21717"/>
                </a:lnTo>
                <a:lnTo>
                  <a:pt x="61429" y="24384"/>
                </a:lnTo>
                <a:lnTo>
                  <a:pt x="61429" y="35242"/>
                </a:lnTo>
                <a:lnTo>
                  <a:pt x="86258" y="35242"/>
                </a:lnTo>
                <a:lnTo>
                  <a:pt x="86258" y="23495"/>
                </a:lnTo>
                <a:lnTo>
                  <a:pt x="85628" y="21717"/>
                </a:lnTo>
                <a:close/>
              </a:path>
            </a:pathLst>
          </a:custGeom>
          <a:solidFill>
            <a:srgbClr val="FFFFFF"/>
          </a:solidFill>
        </p:spPr>
        <p:txBody>
          <a:bodyPr wrap="square" lIns="0" tIns="0" rIns="0" bIns="0" rtlCol="0"/>
          <a:lstStyle/>
          <a:p>
            <a:endParaRPr sz="1588"/>
          </a:p>
        </p:txBody>
      </p:sp>
      <p:sp>
        <p:nvSpPr>
          <p:cNvPr id="41" name="object 41"/>
          <p:cNvSpPr/>
          <p:nvPr/>
        </p:nvSpPr>
        <p:spPr>
          <a:xfrm>
            <a:off x="5830141" y="2785036"/>
            <a:ext cx="100853" cy="139513"/>
          </a:xfrm>
          <a:custGeom>
            <a:avLst/>
            <a:gdLst/>
            <a:ahLst/>
            <a:cxnLst/>
            <a:rect l="l" t="t" r="r" b="b"/>
            <a:pathLst>
              <a:path w="114300" h="158114">
                <a:moveTo>
                  <a:pt x="39027" y="0"/>
                </a:moveTo>
                <a:lnTo>
                  <a:pt x="0" y="0"/>
                </a:lnTo>
                <a:lnTo>
                  <a:pt x="0" y="24638"/>
                </a:lnTo>
                <a:lnTo>
                  <a:pt x="12611" y="24638"/>
                </a:lnTo>
                <a:lnTo>
                  <a:pt x="14414" y="26416"/>
                </a:lnTo>
                <a:lnTo>
                  <a:pt x="14414" y="153060"/>
                </a:lnTo>
                <a:lnTo>
                  <a:pt x="18884" y="157492"/>
                </a:lnTo>
                <a:lnTo>
                  <a:pt x="109575" y="157492"/>
                </a:lnTo>
                <a:lnTo>
                  <a:pt x="114007" y="153060"/>
                </a:lnTo>
                <a:lnTo>
                  <a:pt x="114007" y="132880"/>
                </a:lnTo>
                <a:lnTo>
                  <a:pt x="45262" y="132880"/>
                </a:lnTo>
                <a:lnTo>
                  <a:pt x="43484" y="131114"/>
                </a:lnTo>
                <a:lnTo>
                  <a:pt x="43484" y="4660"/>
                </a:lnTo>
                <a:lnTo>
                  <a:pt x="39027" y="0"/>
                </a:lnTo>
                <a:close/>
              </a:path>
              <a:path w="114300" h="158114">
                <a:moveTo>
                  <a:pt x="114007" y="118478"/>
                </a:moveTo>
                <a:lnTo>
                  <a:pt x="87604" y="118478"/>
                </a:lnTo>
                <a:lnTo>
                  <a:pt x="87604" y="131114"/>
                </a:lnTo>
                <a:lnTo>
                  <a:pt x="85864" y="132880"/>
                </a:lnTo>
                <a:lnTo>
                  <a:pt x="114007" y="132880"/>
                </a:lnTo>
                <a:lnTo>
                  <a:pt x="114007" y="118478"/>
                </a:lnTo>
                <a:close/>
              </a:path>
            </a:pathLst>
          </a:custGeom>
          <a:solidFill>
            <a:srgbClr val="FFFFFF"/>
          </a:solidFill>
        </p:spPr>
        <p:txBody>
          <a:bodyPr wrap="square" lIns="0" tIns="0" rIns="0" bIns="0" rtlCol="0"/>
          <a:lstStyle/>
          <a:p>
            <a:endParaRPr sz="1588"/>
          </a:p>
        </p:txBody>
      </p:sp>
      <p:sp>
        <p:nvSpPr>
          <p:cNvPr id="42" name="object 42"/>
          <p:cNvSpPr/>
          <p:nvPr/>
        </p:nvSpPr>
        <p:spPr>
          <a:xfrm>
            <a:off x="5939091" y="2785236"/>
            <a:ext cx="99732" cy="141194"/>
          </a:xfrm>
          <a:custGeom>
            <a:avLst/>
            <a:gdLst/>
            <a:ahLst/>
            <a:cxnLst/>
            <a:rect l="l" t="t" r="r" b="b"/>
            <a:pathLst>
              <a:path w="113029" h="160020">
                <a:moveTo>
                  <a:pt x="85826" y="0"/>
                </a:moveTo>
                <a:lnTo>
                  <a:pt x="58750" y="0"/>
                </a:lnTo>
                <a:lnTo>
                  <a:pt x="41935" y="30175"/>
                </a:lnTo>
                <a:lnTo>
                  <a:pt x="62522" y="30175"/>
                </a:lnTo>
                <a:lnTo>
                  <a:pt x="85826" y="0"/>
                </a:lnTo>
                <a:close/>
              </a:path>
              <a:path w="113029" h="160020">
                <a:moveTo>
                  <a:pt x="93477" y="63207"/>
                </a:moveTo>
                <a:lnTo>
                  <a:pt x="49910" y="63207"/>
                </a:lnTo>
                <a:lnTo>
                  <a:pt x="59248" y="64401"/>
                </a:lnTo>
                <a:lnTo>
                  <a:pt x="65736" y="68240"/>
                </a:lnTo>
                <a:lnTo>
                  <a:pt x="69522" y="75112"/>
                </a:lnTo>
                <a:lnTo>
                  <a:pt x="70751" y="85407"/>
                </a:lnTo>
                <a:lnTo>
                  <a:pt x="70751" y="86296"/>
                </a:lnTo>
                <a:lnTo>
                  <a:pt x="67208" y="86296"/>
                </a:lnTo>
                <a:lnTo>
                  <a:pt x="48943" y="87297"/>
                </a:lnTo>
                <a:lnTo>
                  <a:pt x="26703" y="92162"/>
                </a:lnTo>
                <a:lnTo>
                  <a:pt x="7913" y="103682"/>
                </a:lnTo>
                <a:lnTo>
                  <a:pt x="0" y="124650"/>
                </a:lnTo>
                <a:lnTo>
                  <a:pt x="3195" y="139716"/>
                </a:lnTo>
                <a:lnTo>
                  <a:pt x="11736" y="150782"/>
                </a:lnTo>
                <a:lnTo>
                  <a:pt x="24051" y="157602"/>
                </a:lnTo>
                <a:lnTo>
                  <a:pt x="38569" y="159931"/>
                </a:lnTo>
                <a:lnTo>
                  <a:pt x="53462" y="159618"/>
                </a:lnTo>
                <a:lnTo>
                  <a:pt x="61983" y="157433"/>
                </a:lnTo>
                <a:lnTo>
                  <a:pt x="67335" y="151503"/>
                </a:lnTo>
                <a:lnTo>
                  <a:pt x="72720" y="139954"/>
                </a:lnTo>
                <a:lnTo>
                  <a:pt x="112687" y="139954"/>
                </a:lnTo>
                <a:lnTo>
                  <a:pt x="112687" y="137985"/>
                </a:lnTo>
                <a:lnTo>
                  <a:pt x="33947" y="137985"/>
                </a:lnTo>
                <a:lnTo>
                  <a:pt x="28384" y="130860"/>
                </a:lnTo>
                <a:lnTo>
                  <a:pt x="28384" y="123317"/>
                </a:lnTo>
                <a:lnTo>
                  <a:pt x="32248" y="113908"/>
                </a:lnTo>
                <a:lnTo>
                  <a:pt x="41846" y="108551"/>
                </a:lnTo>
                <a:lnTo>
                  <a:pt x="54187" y="106145"/>
                </a:lnTo>
                <a:lnTo>
                  <a:pt x="66281" y="105587"/>
                </a:lnTo>
                <a:lnTo>
                  <a:pt x="98907" y="105587"/>
                </a:lnTo>
                <a:lnTo>
                  <a:pt x="98877" y="86296"/>
                </a:lnTo>
                <a:lnTo>
                  <a:pt x="96586" y="68810"/>
                </a:lnTo>
                <a:lnTo>
                  <a:pt x="93477" y="63207"/>
                </a:lnTo>
                <a:close/>
              </a:path>
              <a:path w="113029" h="160020">
                <a:moveTo>
                  <a:pt x="112687" y="139954"/>
                </a:moveTo>
                <a:lnTo>
                  <a:pt x="73190" y="139954"/>
                </a:lnTo>
                <a:lnTo>
                  <a:pt x="72974" y="141973"/>
                </a:lnTo>
                <a:lnTo>
                  <a:pt x="72974" y="151511"/>
                </a:lnTo>
                <a:lnTo>
                  <a:pt x="76961" y="157276"/>
                </a:lnTo>
                <a:lnTo>
                  <a:pt x="112687" y="157276"/>
                </a:lnTo>
                <a:lnTo>
                  <a:pt x="112687" y="139954"/>
                </a:lnTo>
                <a:close/>
              </a:path>
              <a:path w="113029" h="160020">
                <a:moveTo>
                  <a:pt x="98907" y="105587"/>
                </a:moveTo>
                <a:lnTo>
                  <a:pt x="71196" y="105587"/>
                </a:lnTo>
                <a:lnTo>
                  <a:pt x="71139" y="108551"/>
                </a:lnTo>
                <a:lnTo>
                  <a:pt x="69297" y="118692"/>
                </a:lnTo>
                <a:lnTo>
                  <a:pt x="63987" y="128271"/>
                </a:lnTo>
                <a:lnTo>
                  <a:pt x="55846" y="135272"/>
                </a:lnTo>
                <a:lnTo>
                  <a:pt x="45453" y="137985"/>
                </a:lnTo>
                <a:lnTo>
                  <a:pt x="112687" y="137985"/>
                </a:lnTo>
                <a:lnTo>
                  <a:pt x="112687" y="133515"/>
                </a:lnTo>
                <a:lnTo>
                  <a:pt x="100685" y="133515"/>
                </a:lnTo>
                <a:lnTo>
                  <a:pt x="98907" y="131749"/>
                </a:lnTo>
                <a:lnTo>
                  <a:pt x="98907" y="105587"/>
                </a:lnTo>
                <a:close/>
              </a:path>
              <a:path w="113029" h="160020">
                <a:moveTo>
                  <a:pt x="50139" y="41490"/>
                </a:moveTo>
                <a:lnTo>
                  <a:pt x="13474" y="52254"/>
                </a:lnTo>
                <a:lnTo>
                  <a:pt x="8648" y="76733"/>
                </a:lnTo>
                <a:lnTo>
                  <a:pt x="34810" y="76733"/>
                </a:lnTo>
                <a:lnTo>
                  <a:pt x="34810" y="64541"/>
                </a:lnTo>
                <a:lnTo>
                  <a:pt x="44818" y="63207"/>
                </a:lnTo>
                <a:lnTo>
                  <a:pt x="93477" y="63207"/>
                </a:lnTo>
                <a:lnTo>
                  <a:pt x="88653" y="54516"/>
                </a:lnTo>
                <a:lnTo>
                  <a:pt x="73656" y="44968"/>
                </a:lnTo>
                <a:lnTo>
                  <a:pt x="50139" y="41490"/>
                </a:lnTo>
                <a:close/>
              </a:path>
            </a:pathLst>
          </a:custGeom>
          <a:solidFill>
            <a:srgbClr val="FFFFFF"/>
          </a:solidFill>
        </p:spPr>
        <p:txBody>
          <a:bodyPr wrap="square" lIns="0" tIns="0" rIns="0" bIns="0" rtlCol="0"/>
          <a:lstStyle/>
          <a:p>
            <a:endParaRPr sz="1588"/>
          </a:p>
        </p:txBody>
      </p:sp>
      <p:sp>
        <p:nvSpPr>
          <p:cNvPr id="43" name="object 43"/>
          <p:cNvSpPr/>
          <p:nvPr/>
        </p:nvSpPr>
        <p:spPr>
          <a:xfrm>
            <a:off x="6048457" y="2821845"/>
            <a:ext cx="96371" cy="104775"/>
          </a:xfrm>
          <a:custGeom>
            <a:avLst/>
            <a:gdLst/>
            <a:ahLst/>
            <a:cxnLst/>
            <a:rect l="l" t="t" r="r" b="b"/>
            <a:pathLst>
              <a:path w="109220" h="118745">
                <a:moveTo>
                  <a:pt x="61849" y="0"/>
                </a:moveTo>
                <a:lnTo>
                  <a:pt x="35816" y="4759"/>
                </a:lnTo>
                <a:lnTo>
                  <a:pt x="16375" y="17627"/>
                </a:lnTo>
                <a:lnTo>
                  <a:pt x="4207" y="36486"/>
                </a:lnTo>
                <a:lnTo>
                  <a:pt x="0" y="59220"/>
                </a:lnTo>
                <a:lnTo>
                  <a:pt x="4322" y="82317"/>
                </a:lnTo>
                <a:lnTo>
                  <a:pt x="16625" y="101136"/>
                </a:lnTo>
                <a:lnTo>
                  <a:pt x="35913" y="113801"/>
                </a:lnTo>
                <a:lnTo>
                  <a:pt x="61188" y="118440"/>
                </a:lnTo>
                <a:lnTo>
                  <a:pt x="79278" y="118121"/>
                </a:lnTo>
                <a:lnTo>
                  <a:pt x="90276" y="115887"/>
                </a:lnTo>
                <a:lnTo>
                  <a:pt x="98652" y="109824"/>
                </a:lnTo>
                <a:lnTo>
                  <a:pt x="108877" y="98018"/>
                </a:lnTo>
                <a:lnTo>
                  <a:pt x="106337" y="93802"/>
                </a:lnTo>
                <a:lnTo>
                  <a:pt x="63652" y="93802"/>
                </a:lnTo>
                <a:lnTo>
                  <a:pt x="50456" y="91606"/>
                </a:lnTo>
                <a:lnTo>
                  <a:pt x="39182" y="85047"/>
                </a:lnTo>
                <a:lnTo>
                  <a:pt x="31323" y="74165"/>
                </a:lnTo>
                <a:lnTo>
                  <a:pt x="28371" y="59004"/>
                </a:lnTo>
                <a:lnTo>
                  <a:pt x="30862" y="44870"/>
                </a:lnTo>
                <a:lnTo>
                  <a:pt x="37804" y="33701"/>
                </a:lnTo>
                <a:lnTo>
                  <a:pt x="48399" y="26362"/>
                </a:lnTo>
                <a:lnTo>
                  <a:pt x="61849" y="23723"/>
                </a:lnTo>
                <a:lnTo>
                  <a:pt x="102262" y="23723"/>
                </a:lnTo>
                <a:lnTo>
                  <a:pt x="98544" y="13282"/>
                </a:lnTo>
                <a:lnTo>
                  <a:pt x="87872" y="5430"/>
                </a:lnTo>
                <a:lnTo>
                  <a:pt x="74450" y="1239"/>
                </a:lnTo>
                <a:lnTo>
                  <a:pt x="61849" y="0"/>
                </a:lnTo>
                <a:close/>
              </a:path>
              <a:path w="109220" h="118745">
                <a:moveTo>
                  <a:pt x="97129" y="78511"/>
                </a:moveTo>
                <a:lnTo>
                  <a:pt x="94611" y="80900"/>
                </a:lnTo>
                <a:lnTo>
                  <a:pt x="87625" y="86156"/>
                </a:lnTo>
                <a:lnTo>
                  <a:pt x="77021" y="91413"/>
                </a:lnTo>
                <a:lnTo>
                  <a:pt x="63652" y="93802"/>
                </a:lnTo>
                <a:lnTo>
                  <a:pt x="106337" y="93802"/>
                </a:lnTo>
                <a:lnTo>
                  <a:pt x="97129" y="78511"/>
                </a:lnTo>
                <a:close/>
              </a:path>
              <a:path w="109220" h="118745">
                <a:moveTo>
                  <a:pt x="102262" y="23723"/>
                </a:moveTo>
                <a:lnTo>
                  <a:pt x="68757" y="23723"/>
                </a:lnTo>
                <a:lnTo>
                  <a:pt x="78013" y="26362"/>
                </a:lnTo>
                <a:lnTo>
                  <a:pt x="78066" y="38823"/>
                </a:lnTo>
                <a:lnTo>
                  <a:pt x="102895" y="38823"/>
                </a:lnTo>
                <a:lnTo>
                  <a:pt x="102895" y="25501"/>
                </a:lnTo>
                <a:lnTo>
                  <a:pt x="102262" y="23723"/>
                </a:lnTo>
                <a:close/>
              </a:path>
            </a:pathLst>
          </a:custGeom>
          <a:solidFill>
            <a:srgbClr val="FFFFFF"/>
          </a:solidFill>
        </p:spPr>
        <p:txBody>
          <a:bodyPr wrap="square" lIns="0" tIns="0" rIns="0" bIns="0" rtlCol="0"/>
          <a:lstStyle/>
          <a:p>
            <a:endParaRPr sz="1588"/>
          </a:p>
        </p:txBody>
      </p:sp>
      <p:sp>
        <p:nvSpPr>
          <p:cNvPr id="44" name="object 44"/>
          <p:cNvSpPr/>
          <p:nvPr/>
        </p:nvSpPr>
        <p:spPr>
          <a:xfrm>
            <a:off x="6151106" y="2796975"/>
            <a:ext cx="62193" cy="128307"/>
          </a:xfrm>
          <a:custGeom>
            <a:avLst/>
            <a:gdLst/>
            <a:ahLst/>
            <a:cxnLst/>
            <a:rect l="l" t="t" r="r" b="b"/>
            <a:pathLst>
              <a:path w="70484" h="145414">
                <a:moveTo>
                  <a:pt x="42824" y="53238"/>
                </a:moveTo>
                <a:lnTo>
                  <a:pt x="14668" y="53238"/>
                </a:lnTo>
                <a:lnTo>
                  <a:pt x="14668" y="102489"/>
                </a:lnTo>
                <a:lnTo>
                  <a:pt x="19797" y="125148"/>
                </a:lnTo>
                <a:lnTo>
                  <a:pt x="32262" y="138012"/>
                </a:lnTo>
                <a:lnTo>
                  <a:pt x="47677" y="143763"/>
                </a:lnTo>
                <a:lnTo>
                  <a:pt x="61658" y="145084"/>
                </a:lnTo>
                <a:lnTo>
                  <a:pt x="66789" y="145084"/>
                </a:lnTo>
                <a:lnTo>
                  <a:pt x="70345" y="144411"/>
                </a:lnTo>
                <a:lnTo>
                  <a:pt x="70345" y="120218"/>
                </a:lnTo>
                <a:lnTo>
                  <a:pt x="65239" y="120218"/>
                </a:lnTo>
                <a:lnTo>
                  <a:pt x="58463" y="119512"/>
                </a:lnTo>
                <a:lnTo>
                  <a:pt x="51122" y="116563"/>
                </a:lnTo>
                <a:lnTo>
                  <a:pt x="45235" y="110124"/>
                </a:lnTo>
                <a:lnTo>
                  <a:pt x="42824" y="98945"/>
                </a:lnTo>
                <a:lnTo>
                  <a:pt x="42824" y="53238"/>
                </a:lnTo>
                <a:close/>
              </a:path>
              <a:path w="70484" h="145414">
                <a:moveTo>
                  <a:pt x="70345" y="119811"/>
                </a:moveTo>
                <a:lnTo>
                  <a:pt x="68313" y="120218"/>
                </a:lnTo>
                <a:lnTo>
                  <a:pt x="70345" y="120218"/>
                </a:lnTo>
                <a:lnTo>
                  <a:pt x="70345" y="119811"/>
                </a:lnTo>
                <a:close/>
              </a:path>
              <a:path w="70484" h="145414">
                <a:moveTo>
                  <a:pt x="68541" y="30848"/>
                </a:moveTo>
                <a:lnTo>
                  <a:pt x="0" y="30848"/>
                </a:lnTo>
                <a:lnTo>
                  <a:pt x="0" y="53238"/>
                </a:lnTo>
                <a:lnTo>
                  <a:pt x="68541" y="53238"/>
                </a:lnTo>
                <a:lnTo>
                  <a:pt x="68541" y="30848"/>
                </a:lnTo>
                <a:close/>
              </a:path>
              <a:path w="70484" h="145414">
                <a:moveTo>
                  <a:pt x="42824" y="0"/>
                </a:moveTo>
                <a:lnTo>
                  <a:pt x="15328" y="0"/>
                </a:lnTo>
                <a:lnTo>
                  <a:pt x="15328" y="30848"/>
                </a:lnTo>
                <a:lnTo>
                  <a:pt x="42824" y="30848"/>
                </a:lnTo>
                <a:lnTo>
                  <a:pt x="42824" y="0"/>
                </a:lnTo>
                <a:close/>
              </a:path>
            </a:pathLst>
          </a:custGeom>
          <a:solidFill>
            <a:srgbClr val="FFFFFF"/>
          </a:solidFill>
        </p:spPr>
        <p:txBody>
          <a:bodyPr wrap="square" lIns="0" tIns="0" rIns="0" bIns="0" rtlCol="0"/>
          <a:lstStyle/>
          <a:p>
            <a:endParaRPr sz="1588"/>
          </a:p>
        </p:txBody>
      </p:sp>
      <p:sp>
        <p:nvSpPr>
          <p:cNvPr id="45" name="object 45"/>
          <p:cNvSpPr/>
          <p:nvPr/>
        </p:nvSpPr>
        <p:spPr>
          <a:xfrm>
            <a:off x="6224476" y="2821838"/>
            <a:ext cx="95250" cy="104775"/>
          </a:xfrm>
          <a:custGeom>
            <a:avLst/>
            <a:gdLst/>
            <a:ahLst/>
            <a:cxnLst/>
            <a:rect l="l" t="t" r="r" b="b"/>
            <a:pathLst>
              <a:path w="107950" h="118745">
                <a:moveTo>
                  <a:pt x="57442" y="0"/>
                </a:moveTo>
                <a:lnTo>
                  <a:pt x="34145" y="4354"/>
                </a:lnTo>
                <a:lnTo>
                  <a:pt x="15990" y="16546"/>
                </a:lnTo>
                <a:lnTo>
                  <a:pt x="4201" y="35270"/>
                </a:lnTo>
                <a:lnTo>
                  <a:pt x="0" y="59220"/>
                </a:lnTo>
                <a:lnTo>
                  <a:pt x="4227" y="82049"/>
                </a:lnTo>
                <a:lnTo>
                  <a:pt x="16340" y="100898"/>
                </a:lnTo>
                <a:lnTo>
                  <a:pt x="35484" y="113712"/>
                </a:lnTo>
                <a:lnTo>
                  <a:pt x="60807" y="118440"/>
                </a:lnTo>
                <a:lnTo>
                  <a:pt x="77333" y="118173"/>
                </a:lnTo>
                <a:lnTo>
                  <a:pt x="87576" y="116306"/>
                </a:lnTo>
                <a:lnTo>
                  <a:pt x="95794" y="111239"/>
                </a:lnTo>
                <a:lnTo>
                  <a:pt x="106248" y="101371"/>
                </a:lnTo>
                <a:lnTo>
                  <a:pt x="102115" y="94500"/>
                </a:lnTo>
                <a:lnTo>
                  <a:pt x="62763" y="94500"/>
                </a:lnTo>
                <a:lnTo>
                  <a:pt x="50571" y="92561"/>
                </a:lnTo>
                <a:lnTo>
                  <a:pt x="40227" y="86794"/>
                </a:lnTo>
                <a:lnTo>
                  <a:pt x="32673" y="77280"/>
                </a:lnTo>
                <a:lnTo>
                  <a:pt x="28854" y="64096"/>
                </a:lnTo>
                <a:lnTo>
                  <a:pt x="106946" y="64096"/>
                </a:lnTo>
                <a:lnTo>
                  <a:pt x="107581" y="57010"/>
                </a:lnTo>
                <a:lnTo>
                  <a:pt x="107581" y="53682"/>
                </a:lnTo>
                <a:lnTo>
                  <a:pt x="106163" y="44589"/>
                </a:lnTo>
                <a:lnTo>
                  <a:pt x="29730" y="44589"/>
                </a:lnTo>
                <a:lnTo>
                  <a:pt x="33348" y="35033"/>
                </a:lnTo>
                <a:lnTo>
                  <a:pt x="39352" y="27839"/>
                </a:lnTo>
                <a:lnTo>
                  <a:pt x="47473" y="23306"/>
                </a:lnTo>
                <a:lnTo>
                  <a:pt x="57442" y="21729"/>
                </a:lnTo>
                <a:lnTo>
                  <a:pt x="98123" y="21729"/>
                </a:lnTo>
                <a:lnTo>
                  <a:pt x="94661" y="15606"/>
                </a:lnTo>
                <a:lnTo>
                  <a:pt x="78944" y="4174"/>
                </a:lnTo>
                <a:lnTo>
                  <a:pt x="57442" y="0"/>
                </a:lnTo>
                <a:close/>
              </a:path>
              <a:path w="107950" h="118745">
                <a:moveTo>
                  <a:pt x="94500" y="81838"/>
                </a:moveTo>
                <a:lnTo>
                  <a:pt x="92099" y="83817"/>
                </a:lnTo>
                <a:lnTo>
                  <a:pt x="85451" y="88169"/>
                </a:lnTo>
                <a:lnTo>
                  <a:pt x="75394" y="92522"/>
                </a:lnTo>
                <a:lnTo>
                  <a:pt x="62763" y="94500"/>
                </a:lnTo>
                <a:lnTo>
                  <a:pt x="102115" y="94500"/>
                </a:lnTo>
                <a:lnTo>
                  <a:pt x="94500" y="81838"/>
                </a:lnTo>
                <a:close/>
              </a:path>
              <a:path w="107950" h="118745">
                <a:moveTo>
                  <a:pt x="98123" y="21729"/>
                </a:moveTo>
                <a:lnTo>
                  <a:pt x="57442" y="21729"/>
                </a:lnTo>
                <a:lnTo>
                  <a:pt x="65570" y="23399"/>
                </a:lnTo>
                <a:lnTo>
                  <a:pt x="72242" y="28087"/>
                </a:lnTo>
                <a:lnTo>
                  <a:pt x="76835" y="35311"/>
                </a:lnTo>
                <a:lnTo>
                  <a:pt x="78727" y="44589"/>
                </a:lnTo>
                <a:lnTo>
                  <a:pt x="106163" y="44589"/>
                </a:lnTo>
                <a:lnTo>
                  <a:pt x="104303" y="32655"/>
                </a:lnTo>
                <a:lnTo>
                  <a:pt x="98123" y="21729"/>
                </a:lnTo>
                <a:close/>
              </a:path>
            </a:pathLst>
          </a:custGeom>
          <a:solidFill>
            <a:srgbClr val="FFFFFF"/>
          </a:solidFill>
        </p:spPr>
        <p:txBody>
          <a:bodyPr wrap="square" lIns="0" tIns="0" rIns="0" bIns="0" rtlCol="0"/>
          <a:lstStyle/>
          <a:p>
            <a:endParaRPr sz="1588"/>
          </a:p>
        </p:txBody>
      </p:sp>
      <p:sp>
        <p:nvSpPr>
          <p:cNvPr id="46" name="object 46"/>
          <p:cNvSpPr/>
          <p:nvPr/>
        </p:nvSpPr>
        <p:spPr>
          <a:xfrm>
            <a:off x="6333426" y="2821863"/>
            <a:ext cx="109818" cy="104775"/>
          </a:xfrm>
          <a:custGeom>
            <a:avLst/>
            <a:gdLst/>
            <a:ahLst/>
            <a:cxnLst/>
            <a:rect l="l" t="t" r="r" b="b"/>
            <a:pathLst>
              <a:path w="124459" h="118745">
                <a:moveTo>
                  <a:pt x="61887" y="0"/>
                </a:moveTo>
                <a:lnTo>
                  <a:pt x="37708" y="4384"/>
                </a:lnTo>
                <a:lnTo>
                  <a:pt x="18046" y="16622"/>
                </a:lnTo>
                <a:lnTo>
                  <a:pt x="4833" y="35345"/>
                </a:lnTo>
                <a:lnTo>
                  <a:pt x="0" y="59181"/>
                </a:lnTo>
                <a:lnTo>
                  <a:pt x="4833" y="83131"/>
                </a:lnTo>
                <a:lnTo>
                  <a:pt x="18046" y="101855"/>
                </a:lnTo>
                <a:lnTo>
                  <a:pt x="37708" y="114047"/>
                </a:lnTo>
                <a:lnTo>
                  <a:pt x="61887" y="118402"/>
                </a:lnTo>
                <a:lnTo>
                  <a:pt x="86196" y="114047"/>
                </a:lnTo>
                <a:lnTo>
                  <a:pt x="105921" y="101855"/>
                </a:lnTo>
                <a:lnTo>
                  <a:pt x="111146" y="94462"/>
                </a:lnTo>
                <a:lnTo>
                  <a:pt x="61887" y="94462"/>
                </a:lnTo>
                <a:lnTo>
                  <a:pt x="48985" y="91916"/>
                </a:lnTo>
                <a:lnTo>
                  <a:pt x="38320" y="84732"/>
                </a:lnTo>
                <a:lnTo>
                  <a:pt x="31063" y="73593"/>
                </a:lnTo>
                <a:lnTo>
                  <a:pt x="28384" y="59181"/>
                </a:lnTo>
                <a:lnTo>
                  <a:pt x="31063" y="44883"/>
                </a:lnTo>
                <a:lnTo>
                  <a:pt x="38320" y="33745"/>
                </a:lnTo>
                <a:lnTo>
                  <a:pt x="48985" y="26515"/>
                </a:lnTo>
                <a:lnTo>
                  <a:pt x="61887" y="23939"/>
                </a:lnTo>
                <a:lnTo>
                  <a:pt x="111092" y="23939"/>
                </a:lnTo>
                <a:lnTo>
                  <a:pt x="105921" y="16622"/>
                </a:lnTo>
                <a:lnTo>
                  <a:pt x="86196" y="4384"/>
                </a:lnTo>
                <a:lnTo>
                  <a:pt x="61887" y="0"/>
                </a:lnTo>
                <a:close/>
              </a:path>
              <a:path w="124459" h="118745">
                <a:moveTo>
                  <a:pt x="111092" y="23939"/>
                </a:moveTo>
                <a:lnTo>
                  <a:pt x="61887" y="23939"/>
                </a:lnTo>
                <a:lnTo>
                  <a:pt x="74915" y="26515"/>
                </a:lnTo>
                <a:lnTo>
                  <a:pt x="85634" y="33745"/>
                </a:lnTo>
                <a:lnTo>
                  <a:pt x="92903" y="44883"/>
                </a:lnTo>
                <a:lnTo>
                  <a:pt x="95580" y="59181"/>
                </a:lnTo>
                <a:lnTo>
                  <a:pt x="92903" y="73593"/>
                </a:lnTo>
                <a:lnTo>
                  <a:pt x="85634" y="84732"/>
                </a:lnTo>
                <a:lnTo>
                  <a:pt x="74915" y="91916"/>
                </a:lnTo>
                <a:lnTo>
                  <a:pt x="61887" y="94462"/>
                </a:lnTo>
                <a:lnTo>
                  <a:pt x="111146" y="94462"/>
                </a:lnTo>
                <a:lnTo>
                  <a:pt x="119154" y="83131"/>
                </a:lnTo>
                <a:lnTo>
                  <a:pt x="123990" y="59181"/>
                </a:lnTo>
                <a:lnTo>
                  <a:pt x="119154" y="35345"/>
                </a:lnTo>
                <a:lnTo>
                  <a:pt x="111092" y="23939"/>
                </a:lnTo>
                <a:close/>
              </a:path>
            </a:pathLst>
          </a:custGeom>
          <a:solidFill>
            <a:srgbClr val="FFFFFF"/>
          </a:solidFill>
        </p:spPr>
        <p:txBody>
          <a:bodyPr wrap="square" lIns="0" tIns="0" rIns="0" bIns="0" rtlCol="0"/>
          <a:lstStyle/>
          <a:p>
            <a:endParaRPr sz="1588"/>
          </a:p>
        </p:txBody>
      </p:sp>
      <p:sp>
        <p:nvSpPr>
          <p:cNvPr id="47" name="object 47"/>
          <p:cNvSpPr/>
          <p:nvPr/>
        </p:nvSpPr>
        <p:spPr>
          <a:xfrm>
            <a:off x="6453908" y="2821851"/>
            <a:ext cx="80122" cy="104775"/>
          </a:xfrm>
          <a:custGeom>
            <a:avLst/>
            <a:gdLst/>
            <a:ahLst/>
            <a:cxnLst/>
            <a:rect l="l" t="t" r="r" b="b"/>
            <a:pathLst>
              <a:path w="90804" h="118745">
                <a:moveTo>
                  <a:pt x="13296" y="79832"/>
                </a:moveTo>
                <a:lnTo>
                  <a:pt x="0" y="98234"/>
                </a:lnTo>
                <a:lnTo>
                  <a:pt x="2977" y="101391"/>
                </a:lnTo>
                <a:lnTo>
                  <a:pt x="11860" y="108337"/>
                </a:lnTo>
                <a:lnTo>
                  <a:pt x="26569" y="115283"/>
                </a:lnTo>
                <a:lnTo>
                  <a:pt x="47028" y="118440"/>
                </a:lnTo>
                <a:lnTo>
                  <a:pt x="64214" y="116027"/>
                </a:lnTo>
                <a:lnTo>
                  <a:pt x="78003" y="109121"/>
                </a:lnTo>
                <a:lnTo>
                  <a:pt x="87172" y="98219"/>
                </a:lnTo>
                <a:lnTo>
                  <a:pt x="87579" y="96456"/>
                </a:lnTo>
                <a:lnTo>
                  <a:pt x="47028" y="96456"/>
                </a:lnTo>
                <a:lnTo>
                  <a:pt x="35649" y="96196"/>
                </a:lnTo>
                <a:lnTo>
                  <a:pt x="28343" y="94378"/>
                </a:lnTo>
                <a:lnTo>
                  <a:pt x="21946" y="89443"/>
                </a:lnTo>
                <a:lnTo>
                  <a:pt x="13296" y="79832"/>
                </a:lnTo>
                <a:close/>
              </a:path>
              <a:path w="90804" h="118745">
                <a:moveTo>
                  <a:pt x="46583" y="0"/>
                </a:moveTo>
                <a:lnTo>
                  <a:pt x="29807" y="1981"/>
                </a:lnTo>
                <a:lnTo>
                  <a:pt x="15808" y="8037"/>
                </a:lnTo>
                <a:lnTo>
                  <a:pt x="6214" y="18339"/>
                </a:lnTo>
                <a:lnTo>
                  <a:pt x="2654" y="33058"/>
                </a:lnTo>
                <a:lnTo>
                  <a:pt x="11982" y="54419"/>
                </a:lnTo>
                <a:lnTo>
                  <a:pt x="32505" y="66949"/>
                </a:lnTo>
                <a:lnTo>
                  <a:pt x="53028" y="75615"/>
                </a:lnTo>
                <a:lnTo>
                  <a:pt x="62357" y="85382"/>
                </a:lnTo>
                <a:lnTo>
                  <a:pt x="62357" y="92938"/>
                </a:lnTo>
                <a:lnTo>
                  <a:pt x="55664" y="96456"/>
                </a:lnTo>
                <a:lnTo>
                  <a:pt x="87579" y="96456"/>
                </a:lnTo>
                <a:lnTo>
                  <a:pt x="90500" y="83820"/>
                </a:lnTo>
                <a:lnTo>
                  <a:pt x="81110" y="62295"/>
                </a:lnTo>
                <a:lnTo>
                  <a:pt x="60452" y="50385"/>
                </a:lnTo>
                <a:lnTo>
                  <a:pt x="39793" y="42216"/>
                </a:lnTo>
                <a:lnTo>
                  <a:pt x="30403" y="31915"/>
                </a:lnTo>
                <a:lnTo>
                  <a:pt x="30403" y="25273"/>
                </a:lnTo>
                <a:lnTo>
                  <a:pt x="37274" y="21717"/>
                </a:lnTo>
                <a:lnTo>
                  <a:pt x="85665" y="21717"/>
                </a:lnTo>
                <a:lnTo>
                  <a:pt x="82241" y="12060"/>
                </a:lnTo>
                <a:lnTo>
                  <a:pt x="72174" y="4846"/>
                </a:lnTo>
                <a:lnTo>
                  <a:pt x="59239" y="1083"/>
                </a:lnTo>
                <a:lnTo>
                  <a:pt x="46583" y="0"/>
                </a:lnTo>
                <a:close/>
              </a:path>
              <a:path w="90804" h="118745">
                <a:moveTo>
                  <a:pt x="85665" y="21717"/>
                </a:moveTo>
                <a:lnTo>
                  <a:pt x="53454" y="21717"/>
                </a:lnTo>
                <a:lnTo>
                  <a:pt x="61468" y="24384"/>
                </a:lnTo>
                <a:lnTo>
                  <a:pt x="61468" y="35242"/>
                </a:lnTo>
                <a:lnTo>
                  <a:pt x="86296" y="35242"/>
                </a:lnTo>
                <a:lnTo>
                  <a:pt x="86296" y="23495"/>
                </a:lnTo>
                <a:lnTo>
                  <a:pt x="85665" y="21717"/>
                </a:lnTo>
                <a:close/>
              </a:path>
            </a:pathLst>
          </a:custGeom>
          <a:solidFill>
            <a:srgbClr val="FFFFFF"/>
          </a:solidFill>
        </p:spPr>
        <p:txBody>
          <a:bodyPr wrap="square" lIns="0" tIns="0" rIns="0" bIns="0" rtlCol="0"/>
          <a:lstStyle/>
          <a:p>
            <a:endParaRPr sz="1588"/>
          </a:p>
        </p:txBody>
      </p:sp>
      <p:sp>
        <p:nvSpPr>
          <p:cNvPr id="48" name="object 48"/>
          <p:cNvSpPr/>
          <p:nvPr/>
        </p:nvSpPr>
        <p:spPr>
          <a:xfrm>
            <a:off x="4598016" y="4164235"/>
            <a:ext cx="108137" cy="138953"/>
          </a:xfrm>
          <a:custGeom>
            <a:avLst/>
            <a:gdLst/>
            <a:ahLst/>
            <a:cxnLst/>
            <a:rect l="l" t="t" r="r" b="b"/>
            <a:pathLst>
              <a:path w="122554" h="157479">
                <a:moveTo>
                  <a:pt x="43484" y="24599"/>
                </a:moveTo>
                <a:lnTo>
                  <a:pt x="14414" y="24599"/>
                </a:lnTo>
                <a:lnTo>
                  <a:pt x="14414" y="157454"/>
                </a:lnTo>
                <a:lnTo>
                  <a:pt x="43484" y="157454"/>
                </a:lnTo>
                <a:lnTo>
                  <a:pt x="43484" y="103149"/>
                </a:lnTo>
                <a:lnTo>
                  <a:pt x="72085" y="103149"/>
                </a:lnTo>
                <a:lnTo>
                  <a:pt x="92369" y="99339"/>
                </a:lnTo>
                <a:lnTo>
                  <a:pt x="108216" y="88663"/>
                </a:lnTo>
                <a:lnTo>
                  <a:pt x="114739" y="78282"/>
                </a:lnTo>
                <a:lnTo>
                  <a:pt x="43484" y="78282"/>
                </a:lnTo>
                <a:lnTo>
                  <a:pt x="43484" y="24599"/>
                </a:lnTo>
                <a:close/>
              </a:path>
              <a:path w="122554" h="157479">
                <a:moveTo>
                  <a:pt x="72085" y="0"/>
                </a:moveTo>
                <a:lnTo>
                  <a:pt x="0" y="0"/>
                </a:lnTo>
                <a:lnTo>
                  <a:pt x="0" y="24599"/>
                </a:lnTo>
                <a:lnTo>
                  <a:pt x="67208" y="24599"/>
                </a:lnTo>
                <a:lnTo>
                  <a:pt x="77892" y="26482"/>
                </a:lnTo>
                <a:lnTo>
                  <a:pt x="85831" y="31838"/>
                </a:lnTo>
                <a:lnTo>
                  <a:pt x="90777" y="40233"/>
                </a:lnTo>
                <a:lnTo>
                  <a:pt x="92481" y="51231"/>
                </a:lnTo>
                <a:lnTo>
                  <a:pt x="90770" y="62380"/>
                </a:lnTo>
                <a:lnTo>
                  <a:pt x="85775" y="70910"/>
                </a:lnTo>
                <a:lnTo>
                  <a:pt x="77704" y="76363"/>
                </a:lnTo>
                <a:lnTo>
                  <a:pt x="66763" y="78282"/>
                </a:lnTo>
                <a:lnTo>
                  <a:pt x="114739" y="78282"/>
                </a:lnTo>
                <a:lnTo>
                  <a:pt x="118530" y="72250"/>
                </a:lnTo>
                <a:lnTo>
                  <a:pt x="122212" y="51231"/>
                </a:lnTo>
                <a:lnTo>
                  <a:pt x="118530" y="30309"/>
                </a:lnTo>
                <a:lnTo>
                  <a:pt x="108216" y="14133"/>
                </a:lnTo>
                <a:lnTo>
                  <a:pt x="92369" y="3699"/>
                </a:lnTo>
                <a:lnTo>
                  <a:pt x="72085" y="0"/>
                </a:lnTo>
                <a:close/>
              </a:path>
            </a:pathLst>
          </a:custGeom>
          <a:solidFill>
            <a:srgbClr val="FFFFFF"/>
          </a:solidFill>
        </p:spPr>
        <p:txBody>
          <a:bodyPr wrap="square" lIns="0" tIns="0" rIns="0" bIns="0" rtlCol="0"/>
          <a:lstStyle/>
          <a:p>
            <a:endParaRPr sz="1588"/>
          </a:p>
        </p:txBody>
      </p:sp>
      <p:sp>
        <p:nvSpPr>
          <p:cNvPr id="49" name="object 49"/>
          <p:cNvSpPr/>
          <p:nvPr/>
        </p:nvSpPr>
        <p:spPr>
          <a:xfrm>
            <a:off x="4713813" y="4201980"/>
            <a:ext cx="72278" cy="101413"/>
          </a:xfrm>
          <a:custGeom>
            <a:avLst/>
            <a:gdLst/>
            <a:ahLst/>
            <a:cxnLst/>
            <a:rect l="l" t="t" r="r" b="b"/>
            <a:pathLst>
              <a:path w="81914" h="114935">
                <a:moveTo>
                  <a:pt x="35686" y="1587"/>
                </a:moveTo>
                <a:lnTo>
                  <a:pt x="0" y="1587"/>
                </a:lnTo>
                <a:lnTo>
                  <a:pt x="0" y="25527"/>
                </a:lnTo>
                <a:lnTo>
                  <a:pt x="11963" y="25527"/>
                </a:lnTo>
                <a:lnTo>
                  <a:pt x="13741" y="27076"/>
                </a:lnTo>
                <a:lnTo>
                  <a:pt x="13741" y="114706"/>
                </a:lnTo>
                <a:lnTo>
                  <a:pt x="41706" y="114706"/>
                </a:lnTo>
                <a:lnTo>
                  <a:pt x="41706" y="63246"/>
                </a:lnTo>
                <a:lnTo>
                  <a:pt x="42595" y="57035"/>
                </a:lnTo>
                <a:lnTo>
                  <a:pt x="65935" y="29070"/>
                </a:lnTo>
                <a:lnTo>
                  <a:pt x="40373" y="29070"/>
                </a:lnTo>
                <a:lnTo>
                  <a:pt x="40792" y="26187"/>
                </a:lnTo>
                <a:lnTo>
                  <a:pt x="40792" y="5803"/>
                </a:lnTo>
                <a:lnTo>
                  <a:pt x="35686" y="1587"/>
                </a:lnTo>
                <a:close/>
              </a:path>
              <a:path w="81914" h="114935">
                <a:moveTo>
                  <a:pt x="79171" y="0"/>
                </a:moveTo>
                <a:lnTo>
                  <a:pt x="76733" y="0"/>
                </a:lnTo>
                <a:lnTo>
                  <a:pt x="64541" y="2266"/>
                </a:lnTo>
                <a:lnTo>
                  <a:pt x="54200" y="8467"/>
                </a:lnTo>
                <a:lnTo>
                  <a:pt x="46140" y="17702"/>
                </a:lnTo>
                <a:lnTo>
                  <a:pt x="40792" y="29070"/>
                </a:lnTo>
                <a:lnTo>
                  <a:pt x="65935" y="29070"/>
                </a:lnTo>
                <a:lnTo>
                  <a:pt x="74993" y="27749"/>
                </a:lnTo>
                <a:lnTo>
                  <a:pt x="81826" y="27749"/>
                </a:lnTo>
                <a:lnTo>
                  <a:pt x="81826" y="482"/>
                </a:lnTo>
                <a:lnTo>
                  <a:pt x="79171" y="0"/>
                </a:lnTo>
                <a:close/>
              </a:path>
              <a:path w="81914" h="114935">
                <a:moveTo>
                  <a:pt x="81826" y="27749"/>
                </a:moveTo>
                <a:lnTo>
                  <a:pt x="78981" y="27749"/>
                </a:lnTo>
                <a:lnTo>
                  <a:pt x="81826" y="28194"/>
                </a:lnTo>
                <a:lnTo>
                  <a:pt x="81826" y="27749"/>
                </a:lnTo>
                <a:close/>
              </a:path>
            </a:pathLst>
          </a:custGeom>
          <a:solidFill>
            <a:srgbClr val="FFFFFF"/>
          </a:solidFill>
        </p:spPr>
        <p:txBody>
          <a:bodyPr wrap="square" lIns="0" tIns="0" rIns="0" bIns="0" rtlCol="0"/>
          <a:lstStyle/>
          <a:p>
            <a:endParaRPr sz="1588"/>
          </a:p>
        </p:txBody>
      </p:sp>
      <p:sp>
        <p:nvSpPr>
          <p:cNvPr id="50" name="object 50"/>
          <p:cNvSpPr/>
          <p:nvPr/>
        </p:nvSpPr>
        <p:spPr>
          <a:xfrm>
            <a:off x="4792854" y="4201045"/>
            <a:ext cx="109818" cy="104775"/>
          </a:xfrm>
          <a:custGeom>
            <a:avLst/>
            <a:gdLst/>
            <a:ahLst/>
            <a:cxnLst/>
            <a:rect l="l" t="t" r="r" b="b"/>
            <a:pathLst>
              <a:path w="124460" h="118745">
                <a:moveTo>
                  <a:pt x="61849" y="0"/>
                </a:moveTo>
                <a:lnTo>
                  <a:pt x="37686" y="4384"/>
                </a:lnTo>
                <a:lnTo>
                  <a:pt x="18037" y="16622"/>
                </a:lnTo>
                <a:lnTo>
                  <a:pt x="4831" y="35345"/>
                </a:lnTo>
                <a:lnTo>
                  <a:pt x="0" y="59182"/>
                </a:lnTo>
                <a:lnTo>
                  <a:pt x="4831" y="83131"/>
                </a:lnTo>
                <a:lnTo>
                  <a:pt x="18037" y="101855"/>
                </a:lnTo>
                <a:lnTo>
                  <a:pt x="37686" y="114047"/>
                </a:lnTo>
                <a:lnTo>
                  <a:pt x="61849" y="118402"/>
                </a:lnTo>
                <a:lnTo>
                  <a:pt x="86161" y="114047"/>
                </a:lnTo>
                <a:lnTo>
                  <a:pt x="105895" y="101855"/>
                </a:lnTo>
                <a:lnTo>
                  <a:pt x="111124" y="94462"/>
                </a:lnTo>
                <a:lnTo>
                  <a:pt x="61849" y="94462"/>
                </a:lnTo>
                <a:lnTo>
                  <a:pt x="48951" y="91916"/>
                </a:lnTo>
                <a:lnTo>
                  <a:pt x="38295" y="84732"/>
                </a:lnTo>
                <a:lnTo>
                  <a:pt x="31046" y="73593"/>
                </a:lnTo>
                <a:lnTo>
                  <a:pt x="28371" y="59182"/>
                </a:lnTo>
                <a:lnTo>
                  <a:pt x="31046" y="44883"/>
                </a:lnTo>
                <a:lnTo>
                  <a:pt x="38295" y="33745"/>
                </a:lnTo>
                <a:lnTo>
                  <a:pt x="48951" y="26515"/>
                </a:lnTo>
                <a:lnTo>
                  <a:pt x="61849" y="23939"/>
                </a:lnTo>
                <a:lnTo>
                  <a:pt x="111070" y="23939"/>
                </a:lnTo>
                <a:lnTo>
                  <a:pt x="105895" y="16622"/>
                </a:lnTo>
                <a:lnTo>
                  <a:pt x="86161" y="4384"/>
                </a:lnTo>
                <a:lnTo>
                  <a:pt x="61849" y="0"/>
                </a:lnTo>
                <a:close/>
              </a:path>
              <a:path w="124460" h="118745">
                <a:moveTo>
                  <a:pt x="111070" y="23939"/>
                </a:moveTo>
                <a:lnTo>
                  <a:pt x="61849" y="23939"/>
                </a:lnTo>
                <a:lnTo>
                  <a:pt x="74893" y="26515"/>
                </a:lnTo>
                <a:lnTo>
                  <a:pt x="85624" y="33745"/>
                </a:lnTo>
                <a:lnTo>
                  <a:pt x="92901" y="44883"/>
                </a:lnTo>
                <a:lnTo>
                  <a:pt x="95580" y="59182"/>
                </a:lnTo>
                <a:lnTo>
                  <a:pt x="92901" y="73593"/>
                </a:lnTo>
                <a:lnTo>
                  <a:pt x="85624" y="84732"/>
                </a:lnTo>
                <a:lnTo>
                  <a:pt x="74893" y="91916"/>
                </a:lnTo>
                <a:lnTo>
                  <a:pt x="61849" y="94462"/>
                </a:lnTo>
                <a:lnTo>
                  <a:pt x="111124" y="94462"/>
                </a:lnTo>
                <a:lnTo>
                  <a:pt x="119138" y="83131"/>
                </a:lnTo>
                <a:lnTo>
                  <a:pt x="123977" y="59182"/>
                </a:lnTo>
                <a:lnTo>
                  <a:pt x="119138" y="35345"/>
                </a:lnTo>
                <a:lnTo>
                  <a:pt x="111070" y="23939"/>
                </a:lnTo>
                <a:close/>
              </a:path>
            </a:pathLst>
          </a:custGeom>
          <a:solidFill>
            <a:srgbClr val="FFFFFF"/>
          </a:solidFill>
        </p:spPr>
        <p:txBody>
          <a:bodyPr wrap="square" lIns="0" tIns="0" rIns="0" bIns="0" rtlCol="0"/>
          <a:lstStyle/>
          <a:p>
            <a:endParaRPr sz="1588"/>
          </a:p>
        </p:txBody>
      </p:sp>
      <p:sp>
        <p:nvSpPr>
          <p:cNvPr id="51" name="object 51"/>
          <p:cNvSpPr/>
          <p:nvPr/>
        </p:nvSpPr>
        <p:spPr>
          <a:xfrm>
            <a:off x="4912120" y="4176156"/>
            <a:ext cx="62193" cy="128307"/>
          </a:xfrm>
          <a:custGeom>
            <a:avLst/>
            <a:gdLst/>
            <a:ahLst/>
            <a:cxnLst/>
            <a:rect l="l" t="t" r="r" b="b"/>
            <a:pathLst>
              <a:path w="70485" h="145414">
                <a:moveTo>
                  <a:pt x="42824" y="53238"/>
                </a:moveTo>
                <a:lnTo>
                  <a:pt x="14668" y="53238"/>
                </a:lnTo>
                <a:lnTo>
                  <a:pt x="14668" y="102489"/>
                </a:lnTo>
                <a:lnTo>
                  <a:pt x="19798" y="125148"/>
                </a:lnTo>
                <a:lnTo>
                  <a:pt x="32264" y="138012"/>
                </a:lnTo>
                <a:lnTo>
                  <a:pt x="47683" y="143763"/>
                </a:lnTo>
                <a:lnTo>
                  <a:pt x="61671" y="145084"/>
                </a:lnTo>
                <a:lnTo>
                  <a:pt x="66763" y="145084"/>
                </a:lnTo>
                <a:lnTo>
                  <a:pt x="70345" y="144411"/>
                </a:lnTo>
                <a:lnTo>
                  <a:pt x="70345" y="120218"/>
                </a:lnTo>
                <a:lnTo>
                  <a:pt x="65239" y="120218"/>
                </a:lnTo>
                <a:lnTo>
                  <a:pt x="58463" y="119512"/>
                </a:lnTo>
                <a:lnTo>
                  <a:pt x="51122" y="116562"/>
                </a:lnTo>
                <a:lnTo>
                  <a:pt x="45235" y="110118"/>
                </a:lnTo>
                <a:lnTo>
                  <a:pt x="42824" y="98933"/>
                </a:lnTo>
                <a:lnTo>
                  <a:pt x="42824" y="53238"/>
                </a:lnTo>
                <a:close/>
              </a:path>
              <a:path w="70485" h="145414">
                <a:moveTo>
                  <a:pt x="70345" y="119811"/>
                </a:moveTo>
                <a:lnTo>
                  <a:pt x="68313" y="120218"/>
                </a:lnTo>
                <a:lnTo>
                  <a:pt x="70345" y="120218"/>
                </a:lnTo>
                <a:lnTo>
                  <a:pt x="70345" y="119811"/>
                </a:lnTo>
                <a:close/>
              </a:path>
              <a:path w="70485" h="145414">
                <a:moveTo>
                  <a:pt x="68541" y="30848"/>
                </a:moveTo>
                <a:lnTo>
                  <a:pt x="0" y="30848"/>
                </a:lnTo>
                <a:lnTo>
                  <a:pt x="0" y="53238"/>
                </a:lnTo>
                <a:lnTo>
                  <a:pt x="68541" y="53238"/>
                </a:lnTo>
                <a:lnTo>
                  <a:pt x="68541" y="30848"/>
                </a:lnTo>
                <a:close/>
              </a:path>
              <a:path w="70485" h="145414">
                <a:moveTo>
                  <a:pt x="42824" y="0"/>
                </a:moveTo>
                <a:lnTo>
                  <a:pt x="15303" y="0"/>
                </a:lnTo>
                <a:lnTo>
                  <a:pt x="15303" y="30848"/>
                </a:lnTo>
                <a:lnTo>
                  <a:pt x="42824" y="30848"/>
                </a:lnTo>
                <a:lnTo>
                  <a:pt x="42824" y="0"/>
                </a:lnTo>
                <a:close/>
              </a:path>
            </a:pathLst>
          </a:custGeom>
          <a:solidFill>
            <a:srgbClr val="FFFFFF"/>
          </a:solidFill>
        </p:spPr>
        <p:txBody>
          <a:bodyPr wrap="square" lIns="0" tIns="0" rIns="0" bIns="0" rtlCol="0"/>
          <a:lstStyle/>
          <a:p>
            <a:endParaRPr sz="1588"/>
          </a:p>
        </p:txBody>
      </p:sp>
      <p:sp>
        <p:nvSpPr>
          <p:cNvPr id="52" name="object 52"/>
          <p:cNvSpPr/>
          <p:nvPr/>
        </p:nvSpPr>
        <p:spPr>
          <a:xfrm>
            <a:off x="4985517" y="4201020"/>
            <a:ext cx="95250" cy="104775"/>
          </a:xfrm>
          <a:custGeom>
            <a:avLst/>
            <a:gdLst/>
            <a:ahLst/>
            <a:cxnLst/>
            <a:rect l="l" t="t" r="r" b="b"/>
            <a:pathLst>
              <a:path w="107950" h="118745">
                <a:moveTo>
                  <a:pt x="57416" y="0"/>
                </a:moveTo>
                <a:lnTo>
                  <a:pt x="34134" y="4354"/>
                </a:lnTo>
                <a:lnTo>
                  <a:pt x="15987" y="16546"/>
                </a:lnTo>
                <a:lnTo>
                  <a:pt x="4201" y="35270"/>
                </a:lnTo>
                <a:lnTo>
                  <a:pt x="0" y="59220"/>
                </a:lnTo>
                <a:lnTo>
                  <a:pt x="4223" y="82049"/>
                </a:lnTo>
                <a:lnTo>
                  <a:pt x="16325" y="100898"/>
                </a:lnTo>
                <a:lnTo>
                  <a:pt x="35458" y="113712"/>
                </a:lnTo>
                <a:lnTo>
                  <a:pt x="60769" y="118440"/>
                </a:lnTo>
                <a:lnTo>
                  <a:pt x="77295" y="118173"/>
                </a:lnTo>
                <a:lnTo>
                  <a:pt x="87537" y="116306"/>
                </a:lnTo>
                <a:lnTo>
                  <a:pt x="95756" y="111239"/>
                </a:lnTo>
                <a:lnTo>
                  <a:pt x="106210" y="101371"/>
                </a:lnTo>
                <a:lnTo>
                  <a:pt x="102077" y="94500"/>
                </a:lnTo>
                <a:lnTo>
                  <a:pt x="62738" y="94500"/>
                </a:lnTo>
                <a:lnTo>
                  <a:pt x="50549" y="92561"/>
                </a:lnTo>
                <a:lnTo>
                  <a:pt x="40209" y="86794"/>
                </a:lnTo>
                <a:lnTo>
                  <a:pt x="32653" y="77280"/>
                </a:lnTo>
                <a:lnTo>
                  <a:pt x="28816" y="64096"/>
                </a:lnTo>
                <a:lnTo>
                  <a:pt x="106883" y="64096"/>
                </a:lnTo>
                <a:lnTo>
                  <a:pt x="107543" y="57010"/>
                </a:lnTo>
                <a:lnTo>
                  <a:pt x="107543" y="53682"/>
                </a:lnTo>
                <a:lnTo>
                  <a:pt x="106126" y="44589"/>
                </a:lnTo>
                <a:lnTo>
                  <a:pt x="29705" y="44589"/>
                </a:lnTo>
                <a:lnTo>
                  <a:pt x="33315" y="35033"/>
                </a:lnTo>
                <a:lnTo>
                  <a:pt x="39317" y="27839"/>
                </a:lnTo>
                <a:lnTo>
                  <a:pt x="47441" y="23306"/>
                </a:lnTo>
                <a:lnTo>
                  <a:pt x="57416" y="21729"/>
                </a:lnTo>
                <a:lnTo>
                  <a:pt x="98090" y="21729"/>
                </a:lnTo>
                <a:lnTo>
                  <a:pt x="94629" y="15606"/>
                </a:lnTo>
                <a:lnTo>
                  <a:pt x="78916" y="4174"/>
                </a:lnTo>
                <a:lnTo>
                  <a:pt x="57416" y="0"/>
                </a:lnTo>
                <a:close/>
              </a:path>
              <a:path w="107950" h="118745">
                <a:moveTo>
                  <a:pt x="94462" y="81838"/>
                </a:moveTo>
                <a:lnTo>
                  <a:pt x="92061" y="83817"/>
                </a:lnTo>
                <a:lnTo>
                  <a:pt x="85415" y="88169"/>
                </a:lnTo>
                <a:lnTo>
                  <a:pt x="75361" y="92522"/>
                </a:lnTo>
                <a:lnTo>
                  <a:pt x="62738" y="94500"/>
                </a:lnTo>
                <a:lnTo>
                  <a:pt x="102077" y="94500"/>
                </a:lnTo>
                <a:lnTo>
                  <a:pt x="94462" y="81838"/>
                </a:lnTo>
                <a:close/>
              </a:path>
              <a:path w="107950" h="118745">
                <a:moveTo>
                  <a:pt x="98090" y="21729"/>
                </a:moveTo>
                <a:lnTo>
                  <a:pt x="57416" y="21729"/>
                </a:lnTo>
                <a:lnTo>
                  <a:pt x="65539" y="23399"/>
                </a:lnTo>
                <a:lnTo>
                  <a:pt x="72215" y="28087"/>
                </a:lnTo>
                <a:lnTo>
                  <a:pt x="76819" y="35311"/>
                </a:lnTo>
                <a:lnTo>
                  <a:pt x="78727" y="44589"/>
                </a:lnTo>
                <a:lnTo>
                  <a:pt x="106126" y="44589"/>
                </a:lnTo>
                <a:lnTo>
                  <a:pt x="104267" y="32655"/>
                </a:lnTo>
                <a:lnTo>
                  <a:pt x="98090" y="21729"/>
                </a:lnTo>
                <a:close/>
              </a:path>
            </a:pathLst>
          </a:custGeom>
          <a:solidFill>
            <a:srgbClr val="FFFFFF"/>
          </a:solidFill>
        </p:spPr>
        <p:txBody>
          <a:bodyPr wrap="square" lIns="0" tIns="0" rIns="0" bIns="0" rtlCol="0"/>
          <a:lstStyle/>
          <a:p>
            <a:endParaRPr sz="1588"/>
          </a:p>
        </p:txBody>
      </p:sp>
      <p:sp>
        <p:nvSpPr>
          <p:cNvPr id="53" name="object 53"/>
          <p:cNvSpPr/>
          <p:nvPr/>
        </p:nvSpPr>
        <p:spPr>
          <a:xfrm>
            <a:off x="5097156" y="4164229"/>
            <a:ext cx="52107" cy="139513"/>
          </a:xfrm>
          <a:custGeom>
            <a:avLst/>
            <a:gdLst/>
            <a:ahLst/>
            <a:cxnLst/>
            <a:rect l="l" t="t" r="r" b="b"/>
            <a:pathLst>
              <a:path w="59054" h="158114">
                <a:moveTo>
                  <a:pt x="59042" y="0"/>
                </a:moveTo>
                <a:lnTo>
                  <a:pt x="32181" y="0"/>
                </a:lnTo>
                <a:lnTo>
                  <a:pt x="15328" y="30365"/>
                </a:lnTo>
                <a:lnTo>
                  <a:pt x="35953" y="30365"/>
                </a:lnTo>
                <a:lnTo>
                  <a:pt x="59042" y="0"/>
                </a:lnTo>
                <a:close/>
              </a:path>
              <a:path w="59054" h="158114">
                <a:moveTo>
                  <a:pt x="37274" y="44373"/>
                </a:moveTo>
                <a:lnTo>
                  <a:pt x="0" y="44373"/>
                </a:lnTo>
                <a:lnTo>
                  <a:pt x="0" y="68313"/>
                </a:lnTo>
                <a:lnTo>
                  <a:pt x="12001" y="68313"/>
                </a:lnTo>
                <a:lnTo>
                  <a:pt x="13779" y="69862"/>
                </a:lnTo>
                <a:lnTo>
                  <a:pt x="13779" y="153060"/>
                </a:lnTo>
                <a:lnTo>
                  <a:pt x="18249" y="157492"/>
                </a:lnTo>
                <a:lnTo>
                  <a:pt x="55460" y="157492"/>
                </a:lnTo>
                <a:lnTo>
                  <a:pt x="55460" y="133743"/>
                </a:lnTo>
                <a:lnTo>
                  <a:pt x="43713" y="133743"/>
                </a:lnTo>
                <a:lnTo>
                  <a:pt x="41973" y="131965"/>
                </a:lnTo>
                <a:lnTo>
                  <a:pt x="41973" y="49022"/>
                </a:lnTo>
                <a:lnTo>
                  <a:pt x="37274" y="44373"/>
                </a:lnTo>
                <a:close/>
              </a:path>
            </a:pathLst>
          </a:custGeom>
          <a:solidFill>
            <a:srgbClr val="FFFFFF"/>
          </a:solidFill>
        </p:spPr>
        <p:txBody>
          <a:bodyPr wrap="square" lIns="0" tIns="0" rIns="0" bIns="0" rtlCol="0"/>
          <a:lstStyle/>
          <a:p>
            <a:endParaRPr sz="1588"/>
          </a:p>
        </p:txBody>
      </p:sp>
      <p:sp>
        <p:nvSpPr>
          <p:cNvPr id="54" name="object 54"/>
          <p:cNvSpPr/>
          <p:nvPr/>
        </p:nvSpPr>
        <p:spPr>
          <a:xfrm>
            <a:off x="5155261" y="4201027"/>
            <a:ext cx="118222" cy="102534"/>
          </a:xfrm>
          <a:custGeom>
            <a:avLst/>
            <a:gdLst/>
            <a:ahLst/>
            <a:cxnLst/>
            <a:rect l="l" t="t" r="r" b="b"/>
            <a:pathLst>
              <a:path w="133985" h="116204">
                <a:moveTo>
                  <a:pt x="35902" y="2667"/>
                </a:moveTo>
                <a:lnTo>
                  <a:pt x="0" y="2667"/>
                </a:lnTo>
                <a:lnTo>
                  <a:pt x="0" y="26606"/>
                </a:lnTo>
                <a:lnTo>
                  <a:pt x="11963" y="26606"/>
                </a:lnTo>
                <a:lnTo>
                  <a:pt x="13741" y="28155"/>
                </a:lnTo>
                <a:lnTo>
                  <a:pt x="13741" y="115785"/>
                </a:lnTo>
                <a:lnTo>
                  <a:pt x="41706" y="115785"/>
                </a:lnTo>
                <a:lnTo>
                  <a:pt x="41706" y="58534"/>
                </a:lnTo>
                <a:lnTo>
                  <a:pt x="42341" y="53428"/>
                </a:lnTo>
                <a:lnTo>
                  <a:pt x="74294" y="25717"/>
                </a:lnTo>
                <a:lnTo>
                  <a:pt x="117854" y="25717"/>
                </a:lnTo>
                <a:lnTo>
                  <a:pt x="117574" y="23665"/>
                </a:lnTo>
                <a:lnTo>
                  <a:pt x="117483" y="23507"/>
                </a:lnTo>
                <a:lnTo>
                  <a:pt x="40373" y="23507"/>
                </a:lnTo>
                <a:lnTo>
                  <a:pt x="40817" y="21069"/>
                </a:lnTo>
                <a:lnTo>
                  <a:pt x="40817" y="7315"/>
                </a:lnTo>
                <a:lnTo>
                  <a:pt x="35902" y="2667"/>
                </a:lnTo>
                <a:close/>
              </a:path>
              <a:path w="133985" h="116204">
                <a:moveTo>
                  <a:pt x="117854" y="25717"/>
                </a:moveTo>
                <a:lnTo>
                  <a:pt x="74294" y="25717"/>
                </a:lnTo>
                <a:lnTo>
                  <a:pt x="83055" y="27386"/>
                </a:lnTo>
                <a:lnTo>
                  <a:pt x="88498" y="32091"/>
                </a:lnTo>
                <a:lnTo>
                  <a:pt x="91281" y="39374"/>
                </a:lnTo>
                <a:lnTo>
                  <a:pt x="92062" y="48780"/>
                </a:lnTo>
                <a:lnTo>
                  <a:pt x="92062" y="111353"/>
                </a:lnTo>
                <a:lnTo>
                  <a:pt x="96456" y="115785"/>
                </a:lnTo>
                <a:lnTo>
                  <a:pt x="133959" y="115785"/>
                </a:lnTo>
                <a:lnTo>
                  <a:pt x="133959" y="92036"/>
                </a:lnTo>
                <a:lnTo>
                  <a:pt x="121983" y="92036"/>
                </a:lnTo>
                <a:lnTo>
                  <a:pt x="120218" y="90258"/>
                </a:lnTo>
                <a:lnTo>
                  <a:pt x="120218" y="43014"/>
                </a:lnTo>
                <a:lnTo>
                  <a:pt x="117854" y="25717"/>
                </a:lnTo>
                <a:close/>
              </a:path>
              <a:path w="133985" h="116204">
                <a:moveTo>
                  <a:pt x="80721" y="0"/>
                </a:moveTo>
                <a:lnTo>
                  <a:pt x="65538" y="2331"/>
                </a:lnTo>
                <a:lnTo>
                  <a:pt x="54035" y="8177"/>
                </a:lnTo>
                <a:lnTo>
                  <a:pt x="45898" y="15810"/>
                </a:lnTo>
                <a:lnTo>
                  <a:pt x="40817" y="23507"/>
                </a:lnTo>
                <a:lnTo>
                  <a:pt x="117483" y="23507"/>
                </a:lnTo>
                <a:lnTo>
                  <a:pt x="109875" y="10282"/>
                </a:lnTo>
                <a:lnTo>
                  <a:pt x="97474" y="2511"/>
                </a:lnTo>
                <a:lnTo>
                  <a:pt x="80721" y="0"/>
                </a:lnTo>
                <a:close/>
              </a:path>
            </a:pathLst>
          </a:custGeom>
          <a:solidFill>
            <a:srgbClr val="FFFFFF"/>
          </a:solidFill>
        </p:spPr>
        <p:txBody>
          <a:bodyPr wrap="square" lIns="0" tIns="0" rIns="0" bIns="0" rtlCol="0"/>
          <a:lstStyle/>
          <a:p>
            <a:endParaRPr sz="1588"/>
          </a:p>
        </p:txBody>
      </p:sp>
      <p:sp>
        <p:nvSpPr>
          <p:cNvPr id="55" name="object 55"/>
          <p:cNvSpPr/>
          <p:nvPr/>
        </p:nvSpPr>
        <p:spPr>
          <a:xfrm>
            <a:off x="5283375" y="4201033"/>
            <a:ext cx="99732" cy="104775"/>
          </a:xfrm>
          <a:custGeom>
            <a:avLst/>
            <a:gdLst/>
            <a:ahLst/>
            <a:cxnLst/>
            <a:rect l="l" t="t" r="r" b="b"/>
            <a:pathLst>
              <a:path w="113029" h="118745">
                <a:moveTo>
                  <a:pt x="93491" y="21729"/>
                </a:moveTo>
                <a:lnTo>
                  <a:pt x="49911" y="21729"/>
                </a:lnTo>
                <a:lnTo>
                  <a:pt x="59263" y="22917"/>
                </a:lnTo>
                <a:lnTo>
                  <a:pt x="65759" y="26744"/>
                </a:lnTo>
                <a:lnTo>
                  <a:pt x="69547" y="33607"/>
                </a:lnTo>
                <a:lnTo>
                  <a:pt x="70777" y="43903"/>
                </a:lnTo>
                <a:lnTo>
                  <a:pt x="70777" y="44780"/>
                </a:lnTo>
                <a:lnTo>
                  <a:pt x="67208" y="44780"/>
                </a:lnTo>
                <a:lnTo>
                  <a:pt x="48927" y="45785"/>
                </a:lnTo>
                <a:lnTo>
                  <a:pt x="26689" y="50660"/>
                </a:lnTo>
                <a:lnTo>
                  <a:pt x="7908" y="62193"/>
                </a:lnTo>
                <a:lnTo>
                  <a:pt x="0" y="83172"/>
                </a:lnTo>
                <a:lnTo>
                  <a:pt x="3194" y="98215"/>
                </a:lnTo>
                <a:lnTo>
                  <a:pt x="11736" y="109270"/>
                </a:lnTo>
                <a:lnTo>
                  <a:pt x="24061" y="116087"/>
                </a:lnTo>
                <a:lnTo>
                  <a:pt x="38608" y="118414"/>
                </a:lnTo>
                <a:lnTo>
                  <a:pt x="53478" y="118103"/>
                </a:lnTo>
                <a:lnTo>
                  <a:pt x="61991" y="115920"/>
                </a:lnTo>
                <a:lnTo>
                  <a:pt x="67348" y="109994"/>
                </a:lnTo>
                <a:lnTo>
                  <a:pt x="72745" y="98463"/>
                </a:lnTo>
                <a:lnTo>
                  <a:pt x="112687" y="98463"/>
                </a:lnTo>
                <a:lnTo>
                  <a:pt x="112687" y="96469"/>
                </a:lnTo>
                <a:lnTo>
                  <a:pt x="33947" y="96469"/>
                </a:lnTo>
                <a:lnTo>
                  <a:pt x="28409" y="89369"/>
                </a:lnTo>
                <a:lnTo>
                  <a:pt x="28409" y="81838"/>
                </a:lnTo>
                <a:lnTo>
                  <a:pt x="32275" y="72430"/>
                </a:lnTo>
                <a:lnTo>
                  <a:pt x="41878" y="67073"/>
                </a:lnTo>
                <a:lnTo>
                  <a:pt x="54223" y="64667"/>
                </a:lnTo>
                <a:lnTo>
                  <a:pt x="66319" y="64109"/>
                </a:lnTo>
                <a:lnTo>
                  <a:pt x="98907" y="64109"/>
                </a:lnTo>
                <a:lnTo>
                  <a:pt x="98877" y="44780"/>
                </a:lnTo>
                <a:lnTo>
                  <a:pt x="96590" y="27314"/>
                </a:lnTo>
                <a:lnTo>
                  <a:pt x="93491" y="21729"/>
                </a:lnTo>
                <a:close/>
              </a:path>
              <a:path w="113029" h="118745">
                <a:moveTo>
                  <a:pt x="112687" y="98463"/>
                </a:moveTo>
                <a:lnTo>
                  <a:pt x="73190" y="98463"/>
                </a:lnTo>
                <a:lnTo>
                  <a:pt x="72961" y="100456"/>
                </a:lnTo>
                <a:lnTo>
                  <a:pt x="72963" y="109997"/>
                </a:lnTo>
                <a:lnTo>
                  <a:pt x="76962" y="115760"/>
                </a:lnTo>
                <a:lnTo>
                  <a:pt x="112687" y="115760"/>
                </a:lnTo>
                <a:lnTo>
                  <a:pt x="112687" y="98463"/>
                </a:lnTo>
                <a:close/>
              </a:path>
              <a:path w="113029" h="118745">
                <a:moveTo>
                  <a:pt x="98907" y="64109"/>
                </a:moveTo>
                <a:lnTo>
                  <a:pt x="71196" y="64109"/>
                </a:lnTo>
                <a:lnTo>
                  <a:pt x="71140" y="67073"/>
                </a:lnTo>
                <a:lnTo>
                  <a:pt x="69301" y="77202"/>
                </a:lnTo>
                <a:lnTo>
                  <a:pt x="64000" y="86769"/>
                </a:lnTo>
                <a:lnTo>
                  <a:pt x="55867" y="93760"/>
                </a:lnTo>
                <a:lnTo>
                  <a:pt x="45478" y="96469"/>
                </a:lnTo>
                <a:lnTo>
                  <a:pt x="112687" y="96469"/>
                </a:lnTo>
                <a:lnTo>
                  <a:pt x="112687" y="92036"/>
                </a:lnTo>
                <a:lnTo>
                  <a:pt x="100711" y="92036"/>
                </a:lnTo>
                <a:lnTo>
                  <a:pt x="98907" y="90258"/>
                </a:lnTo>
                <a:lnTo>
                  <a:pt x="98907" y="64109"/>
                </a:lnTo>
                <a:close/>
              </a:path>
              <a:path w="113029" h="118745">
                <a:moveTo>
                  <a:pt x="50139" y="0"/>
                </a:moveTo>
                <a:lnTo>
                  <a:pt x="13474" y="10742"/>
                </a:lnTo>
                <a:lnTo>
                  <a:pt x="8648" y="35255"/>
                </a:lnTo>
                <a:lnTo>
                  <a:pt x="34836" y="35255"/>
                </a:lnTo>
                <a:lnTo>
                  <a:pt x="34836" y="23063"/>
                </a:lnTo>
                <a:lnTo>
                  <a:pt x="44818" y="21729"/>
                </a:lnTo>
                <a:lnTo>
                  <a:pt x="93491" y="21729"/>
                </a:lnTo>
                <a:lnTo>
                  <a:pt x="88663" y="13027"/>
                </a:lnTo>
                <a:lnTo>
                  <a:pt x="73666" y="3478"/>
                </a:lnTo>
                <a:lnTo>
                  <a:pt x="50139" y="0"/>
                </a:lnTo>
                <a:close/>
              </a:path>
            </a:pathLst>
          </a:custGeom>
          <a:solidFill>
            <a:srgbClr val="FFFFFF"/>
          </a:solidFill>
        </p:spPr>
        <p:txBody>
          <a:bodyPr wrap="square" lIns="0" tIns="0" rIns="0" bIns="0" rtlCol="0"/>
          <a:lstStyle/>
          <a:p>
            <a:endParaRPr sz="1588"/>
          </a:p>
        </p:txBody>
      </p:sp>
      <p:sp>
        <p:nvSpPr>
          <p:cNvPr id="56" name="object 56"/>
          <p:cNvSpPr/>
          <p:nvPr/>
        </p:nvSpPr>
        <p:spPr>
          <a:xfrm>
            <a:off x="160446" y="54128"/>
            <a:ext cx="8875059" cy="578784"/>
          </a:xfrm>
          <a:custGeom>
            <a:avLst/>
            <a:gdLst/>
            <a:ahLst/>
            <a:cxnLst/>
            <a:rect l="l" t="t" r="r" b="b"/>
            <a:pathLst>
              <a:path w="10058400" h="655955">
                <a:moveTo>
                  <a:pt x="0" y="655574"/>
                </a:moveTo>
                <a:lnTo>
                  <a:pt x="10058400" y="655574"/>
                </a:lnTo>
                <a:lnTo>
                  <a:pt x="10058400" y="0"/>
                </a:lnTo>
                <a:lnTo>
                  <a:pt x="0" y="0"/>
                </a:lnTo>
                <a:lnTo>
                  <a:pt x="0" y="655574"/>
                </a:lnTo>
                <a:close/>
              </a:path>
            </a:pathLst>
          </a:custGeom>
          <a:solidFill>
            <a:srgbClr val="219DCB"/>
          </a:solidFill>
        </p:spPr>
        <p:txBody>
          <a:bodyPr wrap="square" lIns="0" tIns="0" rIns="0" bIns="0" rtlCol="0"/>
          <a:lstStyle/>
          <a:p>
            <a:endParaRPr sz="1588"/>
          </a:p>
        </p:txBody>
      </p:sp>
      <p:sp>
        <p:nvSpPr>
          <p:cNvPr id="57" name="object 57"/>
          <p:cNvSpPr txBox="1"/>
          <p:nvPr/>
        </p:nvSpPr>
        <p:spPr>
          <a:xfrm>
            <a:off x="1060076" y="346947"/>
            <a:ext cx="1809750" cy="133528"/>
          </a:xfrm>
          <a:prstGeom prst="rect">
            <a:avLst/>
          </a:prstGeom>
        </p:spPr>
        <p:txBody>
          <a:bodyPr vert="horz" wrap="square" lIns="0" tIns="11206" rIns="0" bIns="0" rtlCol="0">
            <a:spAutoFit/>
          </a:bodyPr>
          <a:lstStyle/>
          <a:p>
            <a:pPr marL="11206">
              <a:spcBef>
                <a:spcPts val="88"/>
              </a:spcBef>
            </a:pPr>
            <a:r>
              <a:rPr sz="794" spc="-4" dirty="0">
                <a:solidFill>
                  <a:srgbClr val="FFFFFF"/>
                </a:solidFill>
                <a:latin typeface="Arial"/>
                <a:cs typeface="Arial"/>
              </a:rPr>
              <a:t>United </a:t>
            </a:r>
            <a:r>
              <a:rPr sz="794" dirty="0">
                <a:solidFill>
                  <a:srgbClr val="FFFFFF"/>
                </a:solidFill>
                <a:latin typeface="Arial"/>
                <a:cs typeface="Arial"/>
              </a:rPr>
              <a:t>States Department of</a:t>
            </a:r>
            <a:r>
              <a:rPr sz="794" spc="-26" dirty="0">
                <a:solidFill>
                  <a:srgbClr val="FFFFFF"/>
                </a:solidFill>
                <a:latin typeface="Arial"/>
                <a:cs typeface="Arial"/>
              </a:rPr>
              <a:t> </a:t>
            </a:r>
            <a:r>
              <a:rPr sz="794" dirty="0">
                <a:solidFill>
                  <a:srgbClr val="FFFFFF"/>
                </a:solidFill>
                <a:latin typeface="Arial"/>
                <a:cs typeface="Arial"/>
              </a:rPr>
              <a:t>Agriculture</a:t>
            </a:r>
            <a:endParaRPr sz="794">
              <a:latin typeface="Arial"/>
              <a:cs typeface="Arial"/>
            </a:endParaRPr>
          </a:p>
        </p:txBody>
      </p:sp>
      <p:sp>
        <p:nvSpPr>
          <p:cNvPr id="58" name="object 58"/>
          <p:cNvSpPr/>
          <p:nvPr/>
        </p:nvSpPr>
        <p:spPr>
          <a:xfrm>
            <a:off x="538788" y="170118"/>
            <a:ext cx="428419" cy="128441"/>
          </a:xfrm>
          <a:prstGeom prst="rect">
            <a:avLst/>
          </a:prstGeom>
          <a:blipFill>
            <a:blip r:embed="rId11" cstate="print"/>
            <a:stretch>
              <a:fillRect/>
            </a:stretch>
          </a:blipFill>
        </p:spPr>
        <p:txBody>
          <a:bodyPr wrap="square" lIns="0" tIns="0" rIns="0" bIns="0" rtlCol="0"/>
          <a:lstStyle/>
          <a:p>
            <a:endParaRPr sz="1588"/>
          </a:p>
        </p:txBody>
      </p:sp>
      <p:sp>
        <p:nvSpPr>
          <p:cNvPr id="59" name="object 59"/>
          <p:cNvSpPr/>
          <p:nvPr/>
        </p:nvSpPr>
        <p:spPr>
          <a:xfrm>
            <a:off x="543224" y="311629"/>
            <a:ext cx="419100" cy="79001"/>
          </a:xfrm>
          <a:custGeom>
            <a:avLst/>
            <a:gdLst/>
            <a:ahLst/>
            <a:cxnLst/>
            <a:rect l="l" t="t" r="r" b="b"/>
            <a:pathLst>
              <a:path w="474980" h="89534">
                <a:moveTo>
                  <a:pt x="299360" y="0"/>
                </a:moveTo>
                <a:lnTo>
                  <a:pt x="191616" y="8088"/>
                </a:lnTo>
                <a:lnTo>
                  <a:pt x="106652" y="35192"/>
                </a:lnTo>
                <a:lnTo>
                  <a:pt x="0" y="89430"/>
                </a:lnTo>
                <a:lnTo>
                  <a:pt x="112596" y="46792"/>
                </a:lnTo>
                <a:lnTo>
                  <a:pt x="199540" y="25648"/>
                </a:lnTo>
                <a:lnTo>
                  <a:pt x="305304" y="19757"/>
                </a:lnTo>
                <a:lnTo>
                  <a:pt x="474357" y="19757"/>
                </a:lnTo>
                <a:lnTo>
                  <a:pt x="474357" y="2804"/>
                </a:lnTo>
                <a:lnTo>
                  <a:pt x="299360" y="0"/>
                </a:lnTo>
                <a:close/>
              </a:path>
              <a:path w="474980" h="89534">
                <a:moveTo>
                  <a:pt x="474357" y="19757"/>
                </a:moveTo>
                <a:lnTo>
                  <a:pt x="305304" y="19757"/>
                </a:lnTo>
                <a:lnTo>
                  <a:pt x="474357" y="22882"/>
                </a:lnTo>
                <a:lnTo>
                  <a:pt x="474357" y="19757"/>
                </a:lnTo>
                <a:close/>
              </a:path>
            </a:pathLst>
          </a:custGeom>
          <a:solidFill>
            <a:srgbClr val="FFFFFF"/>
          </a:solidFill>
        </p:spPr>
        <p:txBody>
          <a:bodyPr wrap="square" lIns="0" tIns="0" rIns="0" bIns="0" rtlCol="0"/>
          <a:lstStyle/>
          <a:p>
            <a:endParaRPr sz="1588"/>
          </a:p>
        </p:txBody>
      </p:sp>
      <p:sp>
        <p:nvSpPr>
          <p:cNvPr id="60" name="object 60"/>
          <p:cNvSpPr/>
          <p:nvPr/>
        </p:nvSpPr>
        <p:spPr>
          <a:xfrm>
            <a:off x="543225" y="314103"/>
            <a:ext cx="143996" cy="21851"/>
          </a:xfrm>
          <a:custGeom>
            <a:avLst/>
            <a:gdLst/>
            <a:ahLst/>
            <a:cxnLst/>
            <a:rect l="l" t="t" r="r" b="b"/>
            <a:pathLst>
              <a:path w="163195" h="24764">
                <a:moveTo>
                  <a:pt x="138728" y="15719"/>
                </a:moveTo>
                <a:lnTo>
                  <a:pt x="46483" y="15719"/>
                </a:lnTo>
                <a:lnTo>
                  <a:pt x="88248" y="18276"/>
                </a:lnTo>
                <a:lnTo>
                  <a:pt x="162699" y="24295"/>
                </a:lnTo>
                <a:lnTo>
                  <a:pt x="138728" y="15719"/>
                </a:lnTo>
                <a:close/>
              </a:path>
              <a:path w="163195" h="24764">
                <a:moveTo>
                  <a:pt x="0" y="0"/>
                </a:moveTo>
                <a:lnTo>
                  <a:pt x="0" y="19011"/>
                </a:lnTo>
                <a:lnTo>
                  <a:pt x="22151" y="16129"/>
                </a:lnTo>
                <a:lnTo>
                  <a:pt x="46483" y="15719"/>
                </a:lnTo>
                <a:lnTo>
                  <a:pt x="138728" y="15719"/>
                </a:lnTo>
                <a:lnTo>
                  <a:pt x="125095" y="10842"/>
                </a:lnTo>
                <a:lnTo>
                  <a:pt x="95613" y="3827"/>
                </a:lnTo>
                <a:lnTo>
                  <a:pt x="58999" y="972"/>
                </a:lnTo>
                <a:lnTo>
                  <a:pt x="0" y="0"/>
                </a:lnTo>
                <a:close/>
              </a:path>
            </a:pathLst>
          </a:custGeom>
          <a:solidFill>
            <a:srgbClr val="FFFFFF"/>
          </a:solidFill>
        </p:spPr>
        <p:txBody>
          <a:bodyPr wrap="square" lIns="0" tIns="0" rIns="0" bIns="0" rtlCol="0"/>
          <a:lstStyle/>
          <a:p>
            <a:endParaRPr sz="1588"/>
          </a:p>
        </p:txBody>
      </p:sp>
      <p:sp>
        <p:nvSpPr>
          <p:cNvPr id="61" name="object 61"/>
          <p:cNvSpPr/>
          <p:nvPr/>
        </p:nvSpPr>
        <p:spPr>
          <a:xfrm>
            <a:off x="543225" y="341015"/>
            <a:ext cx="101974" cy="19050"/>
          </a:xfrm>
          <a:custGeom>
            <a:avLst/>
            <a:gdLst/>
            <a:ahLst/>
            <a:cxnLst/>
            <a:rect l="l" t="t" r="r" b="b"/>
            <a:pathLst>
              <a:path w="115570" h="21590">
                <a:moveTo>
                  <a:pt x="68276" y="0"/>
                </a:moveTo>
                <a:lnTo>
                  <a:pt x="42211" y="480"/>
                </a:lnTo>
                <a:lnTo>
                  <a:pt x="0" y="2249"/>
                </a:lnTo>
                <a:lnTo>
                  <a:pt x="0" y="21261"/>
                </a:lnTo>
                <a:lnTo>
                  <a:pt x="7742" y="18008"/>
                </a:lnTo>
                <a:lnTo>
                  <a:pt x="22318" y="15054"/>
                </a:lnTo>
                <a:lnTo>
                  <a:pt x="54522" y="10713"/>
                </a:lnTo>
                <a:lnTo>
                  <a:pt x="115150" y="3303"/>
                </a:lnTo>
                <a:lnTo>
                  <a:pt x="88991" y="908"/>
                </a:lnTo>
                <a:lnTo>
                  <a:pt x="68276" y="0"/>
                </a:lnTo>
                <a:close/>
              </a:path>
            </a:pathLst>
          </a:custGeom>
          <a:solidFill>
            <a:srgbClr val="FFFFFF"/>
          </a:solidFill>
        </p:spPr>
        <p:txBody>
          <a:bodyPr wrap="square" lIns="0" tIns="0" rIns="0" bIns="0" rtlCol="0"/>
          <a:lstStyle/>
          <a:p>
            <a:endParaRPr sz="1588"/>
          </a:p>
        </p:txBody>
      </p:sp>
      <p:sp>
        <p:nvSpPr>
          <p:cNvPr id="62" name="object 62"/>
          <p:cNvSpPr/>
          <p:nvPr/>
        </p:nvSpPr>
        <p:spPr>
          <a:xfrm>
            <a:off x="543296" y="345483"/>
            <a:ext cx="418540" cy="118222"/>
          </a:xfrm>
          <a:custGeom>
            <a:avLst/>
            <a:gdLst/>
            <a:ahLst/>
            <a:cxnLst/>
            <a:rect l="l" t="t" r="r" b="b"/>
            <a:pathLst>
              <a:path w="474344" h="133984">
                <a:moveTo>
                  <a:pt x="454353" y="0"/>
                </a:moveTo>
                <a:lnTo>
                  <a:pt x="391147" y="1373"/>
                </a:lnTo>
                <a:lnTo>
                  <a:pt x="352876" y="3245"/>
                </a:lnTo>
                <a:lnTo>
                  <a:pt x="309567" y="6354"/>
                </a:lnTo>
                <a:lnTo>
                  <a:pt x="262223" y="10991"/>
                </a:lnTo>
                <a:lnTo>
                  <a:pt x="211843" y="17449"/>
                </a:lnTo>
                <a:lnTo>
                  <a:pt x="159430" y="26022"/>
                </a:lnTo>
                <a:lnTo>
                  <a:pt x="105984" y="37001"/>
                </a:lnTo>
                <a:lnTo>
                  <a:pt x="52507" y="50678"/>
                </a:lnTo>
                <a:lnTo>
                  <a:pt x="0" y="67348"/>
                </a:lnTo>
                <a:lnTo>
                  <a:pt x="0" y="133362"/>
                </a:lnTo>
                <a:lnTo>
                  <a:pt x="474345" y="133273"/>
                </a:lnTo>
                <a:lnTo>
                  <a:pt x="474345" y="419"/>
                </a:lnTo>
                <a:lnTo>
                  <a:pt x="463214" y="104"/>
                </a:lnTo>
                <a:lnTo>
                  <a:pt x="454353" y="0"/>
                </a:lnTo>
                <a:close/>
              </a:path>
            </a:pathLst>
          </a:custGeom>
          <a:solidFill>
            <a:srgbClr val="FFFFFF"/>
          </a:solidFill>
        </p:spPr>
        <p:txBody>
          <a:bodyPr wrap="square" lIns="0" tIns="0" rIns="0" bIns="0" rtlCol="0"/>
          <a:lstStyle/>
          <a:p>
            <a:endParaRPr sz="1588"/>
          </a:p>
        </p:txBody>
      </p:sp>
      <p:sp>
        <p:nvSpPr>
          <p:cNvPr id="63" name="object 63"/>
          <p:cNvSpPr txBox="1">
            <a:spLocks noGrp="1"/>
          </p:cNvSpPr>
          <p:nvPr>
            <p:ph type="title"/>
          </p:nvPr>
        </p:nvSpPr>
        <p:spPr>
          <a:xfrm>
            <a:off x="165768" y="486991"/>
            <a:ext cx="8700713" cy="1404480"/>
          </a:xfrm>
          <a:prstGeom prst="rect">
            <a:avLst/>
          </a:prstGeom>
        </p:spPr>
        <p:txBody>
          <a:bodyPr vert="horz" wrap="square" lIns="0" tIns="263899" rIns="0" bIns="0" rtlCol="0" anchor="ctr">
            <a:spAutoFit/>
          </a:bodyPr>
          <a:lstStyle/>
          <a:p>
            <a:pPr marL="11206">
              <a:lnSpc>
                <a:spcPct val="100000"/>
              </a:lnSpc>
              <a:spcBef>
                <a:spcPts val="2078"/>
              </a:spcBef>
            </a:pPr>
            <a:r>
              <a:rPr spc="-163" dirty="0">
                <a:latin typeface="Arial Black"/>
                <a:cs typeface="Arial Black"/>
              </a:rPr>
              <a:t>MiPlato, </a:t>
            </a:r>
            <a:r>
              <a:rPr b="1" spc="-13" dirty="0"/>
              <a:t>MisVictorias: </a:t>
            </a:r>
            <a:r>
              <a:rPr spc="-212" dirty="0">
                <a:latin typeface="Century Gothic"/>
                <a:cs typeface="Century Gothic"/>
              </a:rPr>
              <a:t>Hágalo</a:t>
            </a:r>
            <a:r>
              <a:rPr spc="-666" dirty="0">
                <a:latin typeface="Century Gothic"/>
                <a:cs typeface="Century Gothic"/>
              </a:rPr>
              <a:t> </a:t>
            </a:r>
            <a:r>
              <a:rPr spc="-18" dirty="0">
                <a:latin typeface="Century Gothic"/>
                <a:cs typeface="Century Gothic"/>
              </a:rPr>
              <a:t>suyo</a:t>
            </a:r>
          </a:p>
          <a:p>
            <a:pPr marL="497568" marR="490844" algn="ctr">
              <a:lnSpc>
                <a:spcPct val="101200"/>
              </a:lnSpc>
              <a:spcBef>
                <a:spcPts val="644"/>
              </a:spcBef>
            </a:pPr>
            <a:r>
              <a:rPr sz="1235" spc="13" dirty="0">
                <a:latin typeface="Century Gothic"/>
                <a:cs typeface="Century Gothic"/>
              </a:rPr>
              <a:t>Encuentre </a:t>
            </a:r>
            <a:r>
              <a:rPr sz="1235" spc="71" dirty="0">
                <a:latin typeface="Century Gothic"/>
                <a:cs typeface="Century Gothic"/>
              </a:rPr>
              <a:t>su </a:t>
            </a:r>
            <a:r>
              <a:rPr sz="1235" spc="44" dirty="0">
                <a:latin typeface="Century Gothic"/>
                <a:cs typeface="Century Gothic"/>
              </a:rPr>
              <a:t>estilo </a:t>
            </a:r>
            <a:r>
              <a:rPr sz="1235" spc="-53" dirty="0">
                <a:latin typeface="Century Gothic"/>
                <a:cs typeface="Century Gothic"/>
              </a:rPr>
              <a:t>de </a:t>
            </a:r>
            <a:r>
              <a:rPr sz="1235" spc="-9" dirty="0">
                <a:latin typeface="Century Gothic"/>
                <a:cs typeface="Century Gothic"/>
              </a:rPr>
              <a:t>alimentación </a:t>
            </a:r>
            <a:r>
              <a:rPr sz="1235" spc="-13" dirty="0">
                <a:latin typeface="Century Gothic"/>
                <a:cs typeface="Century Gothic"/>
              </a:rPr>
              <a:t>saludable. </a:t>
            </a:r>
            <a:r>
              <a:rPr sz="1235" spc="13" dirty="0">
                <a:latin typeface="Century Gothic"/>
                <a:cs typeface="Century Gothic"/>
              </a:rPr>
              <a:t>Todo </a:t>
            </a:r>
            <a:r>
              <a:rPr sz="1235" spc="31" dirty="0">
                <a:latin typeface="Century Gothic"/>
                <a:cs typeface="Century Gothic"/>
              </a:rPr>
              <a:t>lo </a:t>
            </a:r>
            <a:r>
              <a:rPr sz="1235" spc="-31" dirty="0">
                <a:latin typeface="Century Gothic"/>
                <a:cs typeface="Century Gothic"/>
              </a:rPr>
              <a:t>que </a:t>
            </a:r>
            <a:r>
              <a:rPr sz="1235" spc="-49" dirty="0">
                <a:latin typeface="Century Gothic"/>
                <a:cs typeface="Century Gothic"/>
              </a:rPr>
              <a:t>come </a:t>
            </a:r>
            <a:r>
              <a:rPr sz="1235" spc="66" dirty="0">
                <a:latin typeface="Century Gothic"/>
                <a:cs typeface="Century Gothic"/>
              </a:rPr>
              <a:t>y </a:t>
            </a:r>
            <a:r>
              <a:rPr sz="1235" spc="-49" dirty="0">
                <a:latin typeface="Century Gothic"/>
                <a:cs typeface="Century Gothic"/>
              </a:rPr>
              <a:t>bebe </a:t>
            </a:r>
            <a:r>
              <a:rPr sz="1235" spc="-40" dirty="0">
                <a:latin typeface="Century Gothic"/>
                <a:cs typeface="Century Gothic"/>
              </a:rPr>
              <a:t>con </a:t>
            </a:r>
            <a:r>
              <a:rPr sz="1235" dirty="0">
                <a:latin typeface="Century Gothic"/>
                <a:cs typeface="Century Gothic"/>
              </a:rPr>
              <a:t>el </a:t>
            </a:r>
            <a:r>
              <a:rPr sz="1235" spc="9" dirty="0">
                <a:latin typeface="Century Gothic"/>
                <a:cs typeface="Century Gothic"/>
              </a:rPr>
              <a:t>tiempo  </a:t>
            </a:r>
            <a:r>
              <a:rPr sz="1235" spc="18" dirty="0">
                <a:latin typeface="Century Gothic"/>
                <a:cs typeface="Century Gothic"/>
              </a:rPr>
              <a:t>importa </a:t>
            </a:r>
            <a:r>
              <a:rPr sz="1235" spc="66" dirty="0">
                <a:latin typeface="Century Gothic"/>
                <a:cs typeface="Century Gothic"/>
              </a:rPr>
              <a:t>y </a:t>
            </a:r>
            <a:r>
              <a:rPr sz="1235" spc="-40" dirty="0">
                <a:latin typeface="Century Gothic"/>
                <a:cs typeface="Century Gothic"/>
              </a:rPr>
              <a:t>puede </a:t>
            </a:r>
            <a:r>
              <a:rPr sz="1235" spc="-9" dirty="0">
                <a:latin typeface="Century Gothic"/>
                <a:cs typeface="Century Gothic"/>
              </a:rPr>
              <a:t>ayudarlo </a:t>
            </a:r>
            <a:r>
              <a:rPr sz="1235" spc="-132" dirty="0">
                <a:latin typeface="Century Gothic"/>
                <a:cs typeface="Century Gothic"/>
              </a:rPr>
              <a:t>a </a:t>
            </a:r>
            <a:r>
              <a:rPr sz="1235" spc="22" dirty="0">
                <a:latin typeface="Century Gothic"/>
                <a:cs typeface="Century Gothic"/>
              </a:rPr>
              <a:t>estar </a:t>
            </a:r>
            <a:r>
              <a:rPr sz="1235" spc="4" dirty="0">
                <a:latin typeface="Century Gothic"/>
                <a:cs typeface="Century Gothic"/>
              </a:rPr>
              <a:t>más </a:t>
            </a:r>
            <a:r>
              <a:rPr sz="1235" dirty="0">
                <a:latin typeface="Century Gothic"/>
                <a:cs typeface="Century Gothic"/>
              </a:rPr>
              <a:t>sano </a:t>
            </a:r>
            <a:r>
              <a:rPr sz="1235" spc="-35" dirty="0">
                <a:latin typeface="Century Gothic"/>
                <a:cs typeface="Century Gothic"/>
              </a:rPr>
              <a:t>ahora </a:t>
            </a:r>
            <a:r>
              <a:rPr sz="1235" spc="66" dirty="0">
                <a:latin typeface="Century Gothic"/>
                <a:cs typeface="Century Gothic"/>
              </a:rPr>
              <a:t>y </a:t>
            </a:r>
            <a:r>
              <a:rPr sz="1235" spc="-35" dirty="0">
                <a:latin typeface="Century Gothic"/>
                <a:cs typeface="Century Gothic"/>
              </a:rPr>
              <a:t>en </a:t>
            </a:r>
            <a:r>
              <a:rPr sz="1235" dirty="0">
                <a:latin typeface="Century Gothic"/>
                <a:cs typeface="Century Gothic"/>
              </a:rPr>
              <a:t>el</a:t>
            </a:r>
            <a:r>
              <a:rPr sz="1235" spc="199" dirty="0">
                <a:latin typeface="Century Gothic"/>
                <a:cs typeface="Century Gothic"/>
              </a:rPr>
              <a:t> </a:t>
            </a:r>
            <a:r>
              <a:rPr sz="1235" spc="26" dirty="0">
                <a:latin typeface="Century Gothic"/>
                <a:cs typeface="Century Gothic"/>
              </a:rPr>
              <a:t>futuro.</a:t>
            </a:r>
            <a:endParaRPr sz="1235" dirty="0">
              <a:latin typeface="Century Gothic"/>
              <a:cs typeface="Century Gothic"/>
            </a:endParaRPr>
          </a:p>
        </p:txBody>
      </p:sp>
      <p:sp>
        <p:nvSpPr>
          <p:cNvPr id="64" name="object 64"/>
          <p:cNvSpPr txBox="1"/>
          <p:nvPr/>
        </p:nvSpPr>
        <p:spPr>
          <a:xfrm>
            <a:off x="781722" y="3490855"/>
            <a:ext cx="832037" cy="500295"/>
          </a:xfrm>
          <a:prstGeom prst="rect">
            <a:avLst/>
          </a:prstGeom>
        </p:spPr>
        <p:txBody>
          <a:bodyPr vert="horz" wrap="square" lIns="0" tIns="11206" rIns="0" bIns="0" rtlCol="0">
            <a:spAutoFit/>
          </a:bodyPr>
          <a:lstStyle/>
          <a:p>
            <a:pPr marL="11206" marR="4483">
              <a:spcBef>
                <a:spcPts val="88"/>
              </a:spcBef>
            </a:pPr>
            <a:r>
              <a:rPr sz="1059" spc="18" dirty="0">
                <a:latin typeface="Century Gothic"/>
                <a:cs typeface="Century Gothic"/>
              </a:rPr>
              <a:t>Enfóquese  </a:t>
            </a:r>
            <a:r>
              <a:rPr sz="1059" spc="-31" dirty="0">
                <a:latin typeface="Century Gothic"/>
                <a:cs typeface="Century Gothic"/>
              </a:rPr>
              <a:t>en </a:t>
            </a:r>
            <a:r>
              <a:rPr sz="1059" spc="22" dirty="0">
                <a:latin typeface="Century Gothic"/>
                <a:cs typeface="Century Gothic"/>
              </a:rPr>
              <a:t>las</a:t>
            </a:r>
            <a:r>
              <a:rPr sz="1059" spc="13" dirty="0">
                <a:latin typeface="Century Gothic"/>
                <a:cs typeface="Century Gothic"/>
              </a:rPr>
              <a:t> </a:t>
            </a:r>
            <a:r>
              <a:rPr sz="1059" spc="40" dirty="0">
                <a:latin typeface="Century Gothic"/>
                <a:cs typeface="Century Gothic"/>
              </a:rPr>
              <a:t>frutas  </a:t>
            </a:r>
            <a:r>
              <a:rPr sz="1059" spc="-4" dirty="0">
                <a:latin typeface="Century Gothic"/>
                <a:cs typeface="Century Gothic"/>
              </a:rPr>
              <a:t>enteras.</a:t>
            </a:r>
            <a:endParaRPr sz="1059">
              <a:latin typeface="Century Gothic"/>
              <a:cs typeface="Century Gothic"/>
            </a:endParaRPr>
          </a:p>
        </p:txBody>
      </p:sp>
      <p:sp>
        <p:nvSpPr>
          <p:cNvPr id="65" name="object 65"/>
          <p:cNvSpPr txBox="1"/>
          <p:nvPr/>
        </p:nvSpPr>
        <p:spPr>
          <a:xfrm>
            <a:off x="781722" y="4281542"/>
            <a:ext cx="693084" cy="337302"/>
          </a:xfrm>
          <a:prstGeom prst="rect">
            <a:avLst/>
          </a:prstGeom>
        </p:spPr>
        <p:txBody>
          <a:bodyPr vert="horz" wrap="square" lIns="0" tIns="11206" rIns="0" bIns="0" rtlCol="0">
            <a:spAutoFit/>
          </a:bodyPr>
          <a:lstStyle/>
          <a:p>
            <a:pPr marL="11206" marR="4483">
              <a:spcBef>
                <a:spcPts val="88"/>
              </a:spcBef>
            </a:pPr>
            <a:r>
              <a:rPr sz="1059" spc="-4" dirty="0">
                <a:latin typeface="Century Gothic"/>
                <a:cs typeface="Century Gothic"/>
              </a:rPr>
              <a:t>Varíe </a:t>
            </a:r>
            <a:r>
              <a:rPr sz="1059" spc="79" dirty="0">
                <a:latin typeface="Century Gothic"/>
                <a:cs typeface="Century Gothic"/>
              </a:rPr>
              <a:t>sus  </a:t>
            </a:r>
            <a:r>
              <a:rPr sz="1059" spc="-4" dirty="0">
                <a:latin typeface="Century Gothic"/>
                <a:cs typeface="Century Gothic"/>
              </a:rPr>
              <a:t>v</a:t>
            </a:r>
            <a:r>
              <a:rPr sz="1059" spc="-13" dirty="0">
                <a:latin typeface="Century Gothic"/>
                <a:cs typeface="Century Gothic"/>
              </a:rPr>
              <a:t>egetales.</a:t>
            </a:r>
            <a:endParaRPr sz="1059">
              <a:latin typeface="Century Gothic"/>
              <a:cs typeface="Century Gothic"/>
            </a:endParaRPr>
          </a:p>
        </p:txBody>
      </p:sp>
      <p:sp>
        <p:nvSpPr>
          <p:cNvPr id="66" name="object 66"/>
          <p:cNvSpPr txBox="1"/>
          <p:nvPr/>
        </p:nvSpPr>
        <p:spPr>
          <a:xfrm>
            <a:off x="7150653" y="3471626"/>
            <a:ext cx="1087531" cy="500295"/>
          </a:xfrm>
          <a:prstGeom prst="rect">
            <a:avLst/>
          </a:prstGeom>
        </p:spPr>
        <p:txBody>
          <a:bodyPr vert="horz" wrap="square" lIns="0" tIns="11206" rIns="0" bIns="0" rtlCol="0">
            <a:spAutoFit/>
          </a:bodyPr>
          <a:lstStyle/>
          <a:p>
            <a:pPr marL="11206" marR="4483" algn="just">
              <a:spcBef>
                <a:spcPts val="88"/>
              </a:spcBef>
            </a:pPr>
            <a:r>
              <a:rPr sz="1059" spc="-26" dirty="0">
                <a:latin typeface="Century Gothic"/>
                <a:cs typeface="Century Gothic"/>
              </a:rPr>
              <a:t>Que </a:t>
            </a:r>
            <a:r>
              <a:rPr sz="1059" spc="-22" dirty="0">
                <a:latin typeface="Century Gothic"/>
                <a:cs typeface="Century Gothic"/>
              </a:rPr>
              <a:t>la </a:t>
            </a:r>
            <a:r>
              <a:rPr sz="1059" dirty="0">
                <a:latin typeface="Century Gothic"/>
                <a:cs typeface="Century Gothic"/>
              </a:rPr>
              <a:t>mitad </a:t>
            </a:r>
            <a:r>
              <a:rPr sz="1059" spc="-44" dirty="0">
                <a:latin typeface="Century Gothic"/>
                <a:cs typeface="Century Gothic"/>
              </a:rPr>
              <a:t>de  </a:t>
            </a:r>
            <a:r>
              <a:rPr sz="1059" spc="79" dirty="0">
                <a:latin typeface="Century Gothic"/>
                <a:cs typeface="Century Gothic"/>
              </a:rPr>
              <a:t>sus </a:t>
            </a:r>
            <a:r>
              <a:rPr sz="1059" spc="9" dirty="0">
                <a:latin typeface="Century Gothic"/>
                <a:cs typeface="Century Gothic"/>
              </a:rPr>
              <a:t>granos</a:t>
            </a:r>
            <a:r>
              <a:rPr sz="1059" spc="-88" dirty="0">
                <a:latin typeface="Century Gothic"/>
                <a:cs typeface="Century Gothic"/>
              </a:rPr>
              <a:t> </a:t>
            </a:r>
            <a:r>
              <a:rPr sz="1059" spc="-13" dirty="0">
                <a:latin typeface="Century Gothic"/>
                <a:cs typeface="Century Gothic"/>
              </a:rPr>
              <a:t>sean  </a:t>
            </a:r>
            <a:r>
              <a:rPr sz="1059" spc="9" dirty="0">
                <a:latin typeface="Century Gothic"/>
                <a:cs typeface="Century Gothic"/>
              </a:rPr>
              <a:t>integrales.</a:t>
            </a:r>
            <a:endParaRPr sz="1059">
              <a:latin typeface="Century Gothic"/>
              <a:cs typeface="Century Gothic"/>
            </a:endParaRPr>
          </a:p>
        </p:txBody>
      </p:sp>
      <p:sp>
        <p:nvSpPr>
          <p:cNvPr id="67" name="object 67"/>
          <p:cNvSpPr txBox="1"/>
          <p:nvPr/>
        </p:nvSpPr>
        <p:spPr>
          <a:xfrm>
            <a:off x="7150653" y="4637889"/>
            <a:ext cx="1188944" cy="337302"/>
          </a:xfrm>
          <a:prstGeom prst="rect">
            <a:avLst/>
          </a:prstGeom>
        </p:spPr>
        <p:txBody>
          <a:bodyPr vert="horz" wrap="square" lIns="0" tIns="11206" rIns="0" bIns="0" rtlCol="0">
            <a:spAutoFit/>
          </a:bodyPr>
          <a:lstStyle/>
          <a:p>
            <a:pPr marL="11206" marR="4483">
              <a:spcBef>
                <a:spcPts val="88"/>
              </a:spcBef>
            </a:pPr>
            <a:r>
              <a:rPr sz="1059" spc="-4" dirty="0">
                <a:latin typeface="Century Gothic"/>
                <a:cs typeface="Century Gothic"/>
              </a:rPr>
              <a:t>Varíe </a:t>
            </a:r>
            <a:r>
              <a:rPr sz="1059" spc="62" dirty="0">
                <a:latin typeface="Century Gothic"/>
                <a:cs typeface="Century Gothic"/>
              </a:rPr>
              <a:t>su </a:t>
            </a:r>
            <a:r>
              <a:rPr sz="1059" spc="22" dirty="0">
                <a:latin typeface="Century Gothic"/>
                <a:cs typeface="Century Gothic"/>
              </a:rPr>
              <a:t>rutina</a:t>
            </a:r>
            <a:r>
              <a:rPr sz="1059" spc="-53" dirty="0">
                <a:latin typeface="Century Gothic"/>
                <a:cs typeface="Century Gothic"/>
              </a:rPr>
              <a:t> </a:t>
            </a:r>
            <a:r>
              <a:rPr sz="1059" spc="-44" dirty="0">
                <a:latin typeface="Century Gothic"/>
                <a:cs typeface="Century Gothic"/>
              </a:rPr>
              <a:t>de  </a:t>
            </a:r>
            <a:r>
              <a:rPr sz="1059" spc="9" dirty="0">
                <a:latin typeface="Century Gothic"/>
                <a:cs typeface="Century Gothic"/>
              </a:rPr>
              <a:t>proteínas.</a:t>
            </a:r>
            <a:endParaRPr sz="1059">
              <a:latin typeface="Century Gothic"/>
              <a:cs typeface="Century Gothic"/>
            </a:endParaRPr>
          </a:p>
        </p:txBody>
      </p:sp>
      <p:sp>
        <p:nvSpPr>
          <p:cNvPr id="68" name="object 68"/>
          <p:cNvSpPr txBox="1"/>
          <p:nvPr/>
        </p:nvSpPr>
        <p:spPr>
          <a:xfrm>
            <a:off x="7150653" y="2325936"/>
            <a:ext cx="1422026" cy="500295"/>
          </a:xfrm>
          <a:prstGeom prst="rect">
            <a:avLst/>
          </a:prstGeom>
        </p:spPr>
        <p:txBody>
          <a:bodyPr vert="horz" wrap="square" lIns="0" tIns="11206" rIns="0" bIns="0" rtlCol="0">
            <a:spAutoFit/>
          </a:bodyPr>
          <a:lstStyle/>
          <a:p>
            <a:pPr marL="11206" marR="4483">
              <a:spcBef>
                <a:spcPts val="88"/>
              </a:spcBef>
            </a:pPr>
            <a:r>
              <a:rPr sz="1059" spc="-35" dirty="0">
                <a:latin typeface="Century Gothic"/>
                <a:cs typeface="Century Gothic"/>
              </a:rPr>
              <a:t>Cambie </a:t>
            </a:r>
            <a:r>
              <a:rPr sz="1059" spc="-110" dirty="0">
                <a:latin typeface="Century Gothic"/>
                <a:cs typeface="Century Gothic"/>
              </a:rPr>
              <a:t>a </a:t>
            </a:r>
            <a:r>
              <a:rPr sz="1059" spc="22" dirty="0">
                <a:latin typeface="Century Gothic"/>
                <a:cs typeface="Century Gothic"/>
              </a:rPr>
              <a:t>yogur </a:t>
            </a:r>
            <a:r>
              <a:rPr sz="1059" spc="-13" dirty="0">
                <a:latin typeface="Century Gothic"/>
                <a:cs typeface="Century Gothic"/>
              </a:rPr>
              <a:t>o  </a:t>
            </a:r>
            <a:r>
              <a:rPr sz="1059" spc="-26" dirty="0">
                <a:latin typeface="Century Gothic"/>
                <a:cs typeface="Century Gothic"/>
              </a:rPr>
              <a:t>leche </a:t>
            </a:r>
            <a:r>
              <a:rPr sz="1059" spc="-13" dirty="0">
                <a:latin typeface="Century Gothic"/>
                <a:cs typeface="Century Gothic"/>
              </a:rPr>
              <a:t>semidesnatada  o</a:t>
            </a:r>
            <a:r>
              <a:rPr sz="1059" spc="18" dirty="0">
                <a:latin typeface="Century Gothic"/>
                <a:cs typeface="Century Gothic"/>
              </a:rPr>
              <a:t> </a:t>
            </a:r>
            <a:r>
              <a:rPr sz="1059" spc="-31" dirty="0">
                <a:latin typeface="Century Gothic"/>
                <a:cs typeface="Century Gothic"/>
              </a:rPr>
              <a:t>desnatada.</a:t>
            </a:r>
            <a:endParaRPr sz="1059">
              <a:latin typeface="Century Gothic"/>
              <a:cs typeface="Century Gothic"/>
            </a:endParaRPr>
          </a:p>
        </p:txBody>
      </p:sp>
      <p:sp>
        <p:nvSpPr>
          <p:cNvPr id="69" name="object 69"/>
          <p:cNvSpPr txBox="1"/>
          <p:nvPr/>
        </p:nvSpPr>
        <p:spPr>
          <a:xfrm>
            <a:off x="1301227" y="5860003"/>
            <a:ext cx="2409265" cy="494275"/>
          </a:xfrm>
          <a:prstGeom prst="rect">
            <a:avLst/>
          </a:prstGeom>
        </p:spPr>
        <p:txBody>
          <a:bodyPr vert="horz" wrap="square" lIns="0" tIns="61632" rIns="0" bIns="0" rtlCol="0">
            <a:spAutoFit/>
          </a:bodyPr>
          <a:lstStyle/>
          <a:p>
            <a:pPr marL="11206">
              <a:spcBef>
                <a:spcPts val="485"/>
              </a:spcBef>
            </a:pPr>
            <a:r>
              <a:rPr sz="794" b="1" spc="-35" dirty="0">
                <a:latin typeface="Lucida Sans"/>
                <a:cs typeface="Lucida Sans"/>
              </a:rPr>
              <a:t>Limite </a:t>
            </a:r>
            <a:r>
              <a:rPr sz="794" b="1" spc="-44" dirty="0">
                <a:latin typeface="Lucida Sans"/>
                <a:cs typeface="Lucida Sans"/>
              </a:rPr>
              <a:t>los</a:t>
            </a:r>
            <a:r>
              <a:rPr sz="794" b="1" spc="-163" dirty="0">
                <a:latin typeface="Lucida Sans"/>
                <a:cs typeface="Lucida Sans"/>
              </a:rPr>
              <a:t> </a:t>
            </a:r>
            <a:r>
              <a:rPr sz="794" b="1" spc="-53" dirty="0">
                <a:latin typeface="Lucida Sans"/>
                <a:cs typeface="Lucida Sans"/>
              </a:rPr>
              <a:t>extras.</a:t>
            </a:r>
            <a:endParaRPr sz="794">
              <a:latin typeface="Lucida Sans"/>
              <a:cs typeface="Lucida Sans"/>
            </a:endParaRPr>
          </a:p>
          <a:p>
            <a:pPr marL="11206" marR="4483">
              <a:lnSpc>
                <a:spcPct val="111100"/>
              </a:lnSpc>
              <a:spcBef>
                <a:spcPts val="291"/>
              </a:spcBef>
            </a:pPr>
            <a:r>
              <a:rPr sz="794" spc="-40" dirty="0">
                <a:latin typeface="Century Gothic"/>
                <a:cs typeface="Century Gothic"/>
              </a:rPr>
              <a:t>Beba</a:t>
            </a:r>
            <a:r>
              <a:rPr sz="794" spc="-62" dirty="0">
                <a:latin typeface="Century Gothic"/>
                <a:cs typeface="Century Gothic"/>
              </a:rPr>
              <a:t> </a:t>
            </a:r>
            <a:r>
              <a:rPr sz="794" spc="40" dirty="0">
                <a:latin typeface="Century Gothic"/>
                <a:cs typeface="Century Gothic"/>
              </a:rPr>
              <a:t>y</a:t>
            </a:r>
            <a:r>
              <a:rPr sz="794" spc="-62" dirty="0">
                <a:latin typeface="Century Gothic"/>
                <a:cs typeface="Century Gothic"/>
              </a:rPr>
              <a:t> </a:t>
            </a:r>
            <a:r>
              <a:rPr sz="794" spc="-71" dirty="0">
                <a:latin typeface="Century Gothic"/>
                <a:cs typeface="Century Gothic"/>
              </a:rPr>
              <a:t>coma</a:t>
            </a:r>
            <a:r>
              <a:rPr sz="794" spc="-62" dirty="0">
                <a:latin typeface="Century Gothic"/>
                <a:cs typeface="Century Gothic"/>
              </a:rPr>
              <a:t> </a:t>
            </a:r>
            <a:r>
              <a:rPr sz="794" spc="-40" dirty="0">
                <a:latin typeface="Century Gothic"/>
                <a:cs typeface="Century Gothic"/>
              </a:rPr>
              <a:t>bebidas</a:t>
            </a:r>
            <a:r>
              <a:rPr sz="794" spc="-62" dirty="0">
                <a:latin typeface="Century Gothic"/>
                <a:cs typeface="Century Gothic"/>
              </a:rPr>
              <a:t> </a:t>
            </a:r>
            <a:r>
              <a:rPr sz="794" spc="40" dirty="0">
                <a:latin typeface="Century Gothic"/>
                <a:cs typeface="Century Gothic"/>
              </a:rPr>
              <a:t>y</a:t>
            </a:r>
            <a:r>
              <a:rPr sz="794" spc="-62" dirty="0">
                <a:latin typeface="Century Gothic"/>
                <a:cs typeface="Century Gothic"/>
              </a:rPr>
              <a:t> </a:t>
            </a:r>
            <a:r>
              <a:rPr sz="794" spc="-26" dirty="0">
                <a:latin typeface="Century Gothic"/>
                <a:cs typeface="Century Gothic"/>
              </a:rPr>
              <a:t>alimentos</a:t>
            </a:r>
            <a:r>
              <a:rPr sz="794" spc="-62" dirty="0">
                <a:latin typeface="Century Gothic"/>
                <a:cs typeface="Century Gothic"/>
              </a:rPr>
              <a:t> </a:t>
            </a:r>
            <a:r>
              <a:rPr sz="794" spc="-53" dirty="0">
                <a:latin typeface="Century Gothic"/>
                <a:cs typeface="Century Gothic"/>
              </a:rPr>
              <a:t>con</a:t>
            </a:r>
            <a:r>
              <a:rPr sz="794" spc="-62" dirty="0">
                <a:latin typeface="Century Gothic"/>
                <a:cs typeface="Century Gothic"/>
              </a:rPr>
              <a:t> </a:t>
            </a:r>
            <a:r>
              <a:rPr sz="794" spc="-22" dirty="0">
                <a:latin typeface="Century Gothic"/>
                <a:cs typeface="Century Gothic"/>
              </a:rPr>
              <a:t>menos</a:t>
            </a:r>
            <a:r>
              <a:rPr sz="794" spc="-62" dirty="0">
                <a:latin typeface="Century Gothic"/>
                <a:cs typeface="Century Gothic"/>
              </a:rPr>
              <a:t> </a:t>
            </a:r>
            <a:r>
              <a:rPr sz="794" spc="-26" dirty="0">
                <a:latin typeface="Century Gothic"/>
                <a:cs typeface="Century Gothic"/>
              </a:rPr>
              <a:t>sodio,  </a:t>
            </a:r>
            <a:r>
              <a:rPr sz="794" spc="-22" dirty="0">
                <a:latin typeface="Century Gothic"/>
                <a:cs typeface="Century Gothic"/>
              </a:rPr>
              <a:t>menos</a:t>
            </a:r>
            <a:r>
              <a:rPr sz="794" spc="-62" dirty="0">
                <a:latin typeface="Century Gothic"/>
                <a:cs typeface="Century Gothic"/>
              </a:rPr>
              <a:t> </a:t>
            </a:r>
            <a:r>
              <a:rPr sz="794" spc="-26" dirty="0">
                <a:latin typeface="Century Gothic"/>
                <a:cs typeface="Century Gothic"/>
              </a:rPr>
              <a:t>grasas</a:t>
            </a:r>
            <a:r>
              <a:rPr sz="794" spc="-57" dirty="0">
                <a:latin typeface="Century Gothic"/>
                <a:cs typeface="Century Gothic"/>
              </a:rPr>
              <a:t> </a:t>
            </a:r>
            <a:r>
              <a:rPr sz="794" spc="-35" dirty="0">
                <a:latin typeface="Century Gothic"/>
                <a:cs typeface="Century Gothic"/>
              </a:rPr>
              <a:t>saturadas</a:t>
            </a:r>
            <a:r>
              <a:rPr sz="794" spc="-57" dirty="0">
                <a:latin typeface="Century Gothic"/>
                <a:cs typeface="Century Gothic"/>
              </a:rPr>
              <a:t> </a:t>
            </a:r>
            <a:r>
              <a:rPr sz="794" spc="40" dirty="0">
                <a:latin typeface="Century Gothic"/>
                <a:cs typeface="Century Gothic"/>
              </a:rPr>
              <a:t>y</a:t>
            </a:r>
            <a:r>
              <a:rPr sz="794" spc="-57" dirty="0">
                <a:latin typeface="Century Gothic"/>
                <a:cs typeface="Century Gothic"/>
              </a:rPr>
              <a:t> </a:t>
            </a:r>
            <a:r>
              <a:rPr sz="794" spc="-22" dirty="0">
                <a:latin typeface="Century Gothic"/>
                <a:cs typeface="Century Gothic"/>
              </a:rPr>
              <a:t>menos</a:t>
            </a:r>
            <a:r>
              <a:rPr sz="794" spc="-57" dirty="0">
                <a:latin typeface="Century Gothic"/>
                <a:cs typeface="Century Gothic"/>
              </a:rPr>
              <a:t> </a:t>
            </a:r>
            <a:r>
              <a:rPr sz="794" spc="-40" dirty="0">
                <a:latin typeface="Century Gothic"/>
                <a:cs typeface="Century Gothic"/>
              </a:rPr>
              <a:t>azúcares</a:t>
            </a:r>
            <a:r>
              <a:rPr sz="794" spc="-57" dirty="0">
                <a:latin typeface="Century Gothic"/>
                <a:cs typeface="Century Gothic"/>
              </a:rPr>
              <a:t> </a:t>
            </a:r>
            <a:r>
              <a:rPr sz="794" spc="-53" dirty="0">
                <a:latin typeface="Century Gothic"/>
                <a:cs typeface="Century Gothic"/>
              </a:rPr>
              <a:t>añadidos.</a:t>
            </a:r>
            <a:endParaRPr sz="794">
              <a:latin typeface="Century Gothic"/>
              <a:cs typeface="Century Gothic"/>
            </a:endParaRPr>
          </a:p>
        </p:txBody>
      </p:sp>
      <p:sp>
        <p:nvSpPr>
          <p:cNvPr id="70" name="object 70"/>
          <p:cNvSpPr txBox="1"/>
          <p:nvPr/>
        </p:nvSpPr>
        <p:spPr>
          <a:xfrm>
            <a:off x="5125570" y="5859095"/>
            <a:ext cx="3309657" cy="494275"/>
          </a:xfrm>
          <a:prstGeom prst="rect">
            <a:avLst/>
          </a:prstGeom>
        </p:spPr>
        <p:txBody>
          <a:bodyPr vert="horz" wrap="square" lIns="0" tIns="61632" rIns="0" bIns="0" rtlCol="0">
            <a:spAutoFit/>
          </a:bodyPr>
          <a:lstStyle/>
          <a:p>
            <a:pPr marL="11206">
              <a:spcBef>
                <a:spcPts val="485"/>
              </a:spcBef>
            </a:pPr>
            <a:r>
              <a:rPr sz="794" b="1" spc="-26" dirty="0">
                <a:latin typeface="Lucida Sans"/>
                <a:cs typeface="Lucida Sans"/>
              </a:rPr>
              <a:t>Cree</a:t>
            </a:r>
            <a:r>
              <a:rPr sz="794" b="1" spc="-97" dirty="0">
                <a:latin typeface="Lucida Sans"/>
                <a:cs typeface="Lucida Sans"/>
              </a:rPr>
              <a:t> </a:t>
            </a:r>
            <a:r>
              <a:rPr sz="794" b="1" spc="-40" dirty="0">
                <a:latin typeface="Lucida Sans"/>
                <a:cs typeface="Lucida Sans"/>
              </a:rPr>
              <a:t>“MisVictorias”</a:t>
            </a:r>
            <a:r>
              <a:rPr sz="794" b="1" spc="-93" dirty="0">
                <a:latin typeface="Lucida Sans"/>
                <a:cs typeface="Lucida Sans"/>
              </a:rPr>
              <a:t> </a:t>
            </a:r>
            <a:r>
              <a:rPr sz="794" b="1" spc="-26" dirty="0">
                <a:latin typeface="Lucida Sans"/>
                <a:cs typeface="Lucida Sans"/>
              </a:rPr>
              <a:t>que</a:t>
            </a:r>
            <a:r>
              <a:rPr sz="794" b="1" spc="-93" dirty="0">
                <a:latin typeface="Lucida Sans"/>
                <a:cs typeface="Lucida Sans"/>
              </a:rPr>
              <a:t> </a:t>
            </a:r>
            <a:r>
              <a:rPr sz="794" b="1" spc="-35" dirty="0">
                <a:latin typeface="Lucida Sans"/>
                <a:cs typeface="Lucida Sans"/>
              </a:rPr>
              <a:t>se</a:t>
            </a:r>
            <a:r>
              <a:rPr sz="794" b="1" spc="-97" dirty="0">
                <a:latin typeface="Lucida Sans"/>
                <a:cs typeface="Lucida Sans"/>
              </a:rPr>
              <a:t> </a:t>
            </a:r>
            <a:r>
              <a:rPr sz="794" b="1" spc="-49" dirty="0">
                <a:latin typeface="Lucida Sans"/>
                <a:cs typeface="Lucida Sans"/>
              </a:rPr>
              <a:t>ajuste</a:t>
            </a:r>
            <a:r>
              <a:rPr sz="794" b="1" spc="-93" dirty="0">
                <a:latin typeface="Lucida Sans"/>
                <a:cs typeface="Lucida Sans"/>
              </a:rPr>
              <a:t> </a:t>
            </a:r>
            <a:r>
              <a:rPr sz="794" b="1" dirty="0">
                <a:latin typeface="Lucida Sans"/>
                <a:cs typeface="Lucida Sans"/>
              </a:rPr>
              <a:t>a</a:t>
            </a:r>
            <a:r>
              <a:rPr sz="794" b="1" spc="-93" dirty="0">
                <a:latin typeface="Lucida Sans"/>
                <a:cs typeface="Lucida Sans"/>
              </a:rPr>
              <a:t> </a:t>
            </a:r>
            <a:r>
              <a:rPr sz="794" b="1" spc="-62" dirty="0">
                <a:latin typeface="Lucida Sans"/>
                <a:cs typeface="Lucida Sans"/>
              </a:rPr>
              <a:t>su</a:t>
            </a:r>
            <a:r>
              <a:rPr sz="794" b="1" spc="-97" dirty="0">
                <a:latin typeface="Lucida Sans"/>
                <a:cs typeface="Lucida Sans"/>
              </a:rPr>
              <a:t> </a:t>
            </a:r>
            <a:r>
              <a:rPr sz="794" b="1" spc="-44" dirty="0">
                <a:latin typeface="Lucida Sans"/>
                <a:cs typeface="Lucida Sans"/>
              </a:rPr>
              <a:t>estilo</a:t>
            </a:r>
            <a:r>
              <a:rPr sz="794" b="1" spc="-93" dirty="0">
                <a:latin typeface="Lucida Sans"/>
                <a:cs typeface="Lucida Sans"/>
              </a:rPr>
              <a:t> </a:t>
            </a:r>
            <a:r>
              <a:rPr sz="794" b="1" spc="-4" dirty="0">
                <a:latin typeface="Lucida Sans"/>
                <a:cs typeface="Lucida Sans"/>
              </a:rPr>
              <a:t>de</a:t>
            </a:r>
            <a:r>
              <a:rPr sz="794" b="1" spc="-93" dirty="0">
                <a:latin typeface="Lucida Sans"/>
                <a:cs typeface="Lucida Sans"/>
              </a:rPr>
              <a:t> </a:t>
            </a:r>
            <a:r>
              <a:rPr sz="794" b="1" spc="-40" dirty="0">
                <a:latin typeface="Lucida Sans"/>
                <a:cs typeface="Lucida Sans"/>
              </a:rPr>
              <a:t>alimentación</a:t>
            </a:r>
            <a:r>
              <a:rPr sz="794" b="1" spc="-93" dirty="0">
                <a:latin typeface="Lucida Sans"/>
                <a:cs typeface="Lucida Sans"/>
              </a:rPr>
              <a:t> </a:t>
            </a:r>
            <a:r>
              <a:rPr sz="794" b="1" spc="-44" dirty="0">
                <a:latin typeface="Lucida Sans"/>
                <a:cs typeface="Lucida Sans"/>
              </a:rPr>
              <a:t>saludable.</a:t>
            </a:r>
            <a:endParaRPr sz="794">
              <a:latin typeface="Lucida Sans"/>
              <a:cs typeface="Lucida Sans"/>
            </a:endParaRPr>
          </a:p>
          <a:p>
            <a:pPr marL="11206" marR="38102">
              <a:lnSpc>
                <a:spcPct val="111100"/>
              </a:lnSpc>
              <a:spcBef>
                <a:spcPts val="291"/>
              </a:spcBef>
            </a:pPr>
            <a:r>
              <a:rPr sz="794" spc="-57" dirty="0">
                <a:latin typeface="Century Gothic"/>
                <a:cs typeface="Century Gothic"/>
              </a:rPr>
              <a:t>Comience </a:t>
            </a:r>
            <a:r>
              <a:rPr sz="794" spc="-53" dirty="0">
                <a:latin typeface="Century Gothic"/>
                <a:cs typeface="Century Gothic"/>
              </a:rPr>
              <a:t>con </a:t>
            </a:r>
            <a:r>
              <a:rPr sz="794" spc="-40" dirty="0">
                <a:latin typeface="Century Gothic"/>
                <a:cs typeface="Century Gothic"/>
              </a:rPr>
              <a:t>pequeños cambios </a:t>
            </a:r>
            <a:r>
              <a:rPr sz="794" spc="-49" dirty="0">
                <a:latin typeface="Century Gothic"/>
                <a:cs typeface="Century Gothic"/>
              </a:rPr>
              <a:t>que </a:t>
            </a:r>
            <a:r>
              <a:rPr sz="794" spc="-66" dirty="0">
                <a:latin typeface="Century Gothic"/>
                <a:cs typeface="Century Gothic"/>
              </a:rPr>
              <a:t>pueda </a:t>
            </a:r>
            <a:r>
              <a:rPr sz="794" spc="-18" dirty="0">
                <a:latin typeface="Century Gothic"/>
                <a:cs typeface="Century Gothic"/>
              </a:rPr>
              <a:t>disfrutar, </a:t>
            </a:r>
            <a:r>
              <a:rPr sz="794" spc="-53" dirty="0">
                <a:latin typeface="Century Gothic"/>
                <a:cs typeface="Century Gothic"/>
              </a:rPr>
              <a:t>como </a:t>
            </a:r>
            <a:r>
              <a:rPr sz="794" spc="-26" dirty="0">
                <a:latin typeface="Century Gothic"/>
                <a:cs typeface="Century Gothic"/>
              </a:rPr>
              <a:t>tomar</a:t>
            </a:r>
            <a:r>
              <a:rPr sz="794" spc="-146" dirty="0">
                <a:latin typeface="Century Gothic"/>
                <a:cs typeface="Century Gothic"/>
              </a:rPr>
              <a:t> </a:t>
            </a:r>
            <a:r>
              <a:rPr sz="794" spc="-22" dirty="0">
                <a:latin typeface="Century Gothic"/>
                <a:cs typeface="Century Gothic"/>
              </a:rPr>
              <a:t>hoy  </a:t>
            </a:r>
            <a:r>
              <a:rPr sz="794" spc="-53" dirty="0">
                <a:latin typeface="Century Gothic"/>
                <a:cs typeface="Century Gothic"/>
              </a:rPr>
              <a:t>una </a:t>
            </a:r>
            <a:r>
              <a:rPr sz="794" spc="-13" dirty="0">
                <a:latin typeface="Century Gothic"/>
                <a:cs typeface="Century Gothic"/>
              </a:rPr>
              <a:t>fruta</a:t>
            </a:r>
            <a:r>
              <a:rPr sz="794" spc="-75" dirty="0">
                <a:latin typeface="Century Gothic"/>
                <a:cs typeface="Century Gothic"/>
              </a:rPr>
              <a:t> </a:t>
            </a:r>
            <a:r>
              <a:rPr sz="794" spc="-40" dirty="0">
                <a:latin typeface="Century Gothic"/>
                <a:cs typeface="Century Gothic"/>
              </a:rPr>
              <a:t>extra.</a:t>
            </a:r>
            <a:endParaRPr sz="794">
              <a:latin typeface="Century Gothic"/>
              <a:cs typeface="Century Gothic"/>
            </a:endParaRPr>
          </a:p>
        </p:txBody>
      </p:sp>
      <p:sp>
        <p:nvSpPr>
          <p:cNvPr id="71" name="object 71"/>
          <p:cNvSpPr txBox="1"/>
          <p:nvPr/>
        </p:nvSpPr>
        <p:spPr>
          <a:xfrm>
            <a:off x="3185397" y="5258694"/>
            <a:ext cx="2484344" cy="337238"/>
          </a:xfrm>
          <a:prstGeom prst="rect">
            <a:avLst/>
          </a:prstGeom>
        </p:spPr>
        <p:txBody>
          <a:bodyPr vert="horz" wrap="square" lIns="0" tIns="11206" rIns="0" bIns="0" rtlCol="0">
            <a:spAutoFit/>
          </a:bodyPr>
          <a:lstStyle/>
          <a:p>
            <a:pPr marL="11206">
              <a:spcBef>
                <a:spcPts val="88"/>
              </a:spcBef>
            </a:pPr>
            <a:r>
              <a:rPr sz="2118" spc="-159" dirty="0">
                <a:solidFill>
                  <a:srgbClr val="76787B"/>
                </a:solidFill>
                <a:latin typeface="Century Gothic"/>
                <a:cs typeface="Century Gothic"/>
              </a:rPr>
              <a:t>Choose</a:t>
            </a:r>
            <a:r>
              <a:rPr sz="2118" spc="-159" dirty="0">
                <a:latin typeface="Arial Black"/>
                <a:cs typeface="Arial Black"/>
              </a:rPr>
              <a:t>MyPlate</a:t>
            </a:r>
            <a:r>
              <a:rPr sz="2118" spc="-159" dirty="0">
                <a:solidFill>
                  <a:srgbClr val="76787B"/>
                </a:solidFill>
                <a:latin typeface="Century Gothic"/>
                <a:cs typeface="Century Gothic"/>
              </a:rPr>
              <a:t>.gov</a:t>
            </a:r>
            <a:endParaRPr sz="2118">
              <a:latin typeface="Century Gothic"/>
              <a:cs typeface="Century Gothic"/>
            </a:endParaRPr>
          </a:p>
        </p:txBody>
      </p:sp>
      <p:sp>
        <p:nvSpPr>
          <p:cNvPr id="77" name="object 77"/>
          <p:cNvSpPr/>
          <p:nvPr/>
        </p:nvSpPr>
        <p:spPr>
          <a:xfrm>
            <a:off x="6550829" y="2422544"/>
            <a:ext cx="565897" cy="304240"/>
          </a:xfrm>
          <a:custGeom>
            <a:avLst/>
            <a:gdLst/>
            <a:ahLst/>
            <a:cxnLst/>
            <a:rect l="l" t="t" r="r" b="b"/>
            <a:pathLst>
              <a:path w="641350" h="344805">
                <a:moveTo>
                  <a:pt x="0" y="344208"/>
                </a:moveTo>
                <a:lnTo>
                  <a:pt x="386930" y="0"/>
                </a:lnTo>
                <a:lnTo>
                  <a:pt x="640930" y="0"/>
                </a:lnTo>
              </a:path>
            </a:pathLst>
          </a:custGeom>
          <a:ln w="15875">
            <a:solidFill>
              <a:srgbClr val="3D85C6"/>
            </a:solidFill>
          </a:ln>
        </p:spPr>
        <p:txBody>
          <a:bodyPr wrap="square" lIns="0" tIns="0" rIns="0" bIns="0" rtlCol="0"/>
          <a:lstStyle/>
          <a:p>
            <a:endParaRPr sz="1588"/>
          </a:p>
        </p:txBody>
      </p:sp>
      <p:sp>
        <p:nvSpPr>
          <p:cNvPr id="78" name="object 78"/>
          <p:cNvSpPr/>
          <p:nvPr/>
        </p:nvSpPr>
        <p:spPr>
          <a:xfrm>
            <a:off x="5505204" y="4118367"/>
            <a:ext cx="1620371" cy="628090"/>
          </a:xfrm>
          <a:custGeom>
            <a:avLst/>
            <a:gdLst/>
            <a:ahLst/>
            <a:cxnLst/>
            <a:rect l="l" t="t" r="r" b="b"/>
            <a:pathLst>
              <a:path w="1836420" h="711835">
                <a:moveTo>
                  <a:pt x="0" y="0"/>
                </a:moveTo>
                <a:lnTo>
                  <a:pt x="749579" y="711581"/>
                </a:lnTo>
                <a:lnTo>
                  <a:pt x="1836381" y="709193"/>
                </a:lnTo>
              </a:path>
            </a:pathLst>
          </a:custGeom>
          <a:ln w="15875">
            <a:solidFill>
              <a:srgbClr val="564187"/>
            </a:solidFill>
          </a:ln>
        </p:spPr>
        <p:txBody>
          <a:bodyPr wrap="square" lIns="0" tIns="0" rIns="0" bIns="0" rtlCol="0"/>
          <a:lstStyle/>
          <a:p>
            <a:endParaRPr sz="1588"/>
          </a:p>
        </p:txBody>
      </p:sp>
      <p:sp>
        <p:nvSpPr>
          <p:cNvPr id="79" name="object 79"/>
          <p:cNvSpPr/>
          <p:nvPr/>
        </p:nvSpPr>
        <p:spPr>
          <a:xfrm>
            <a:off x="5583138" y="3573218"/>
            <a:ext cx="1528482" cy="0"/>
          </a:xfrm>
          <a:custGeom>
            <a:avLst/>
            <a:gdLst/>
            <a:ahLst/>
            <a:cxnLst/>
            <a:rect l="l" t="t" r="r" b="b"/>
            <a:pathLst>
              <a:path w="1732279">
                <a:moveTo>
                  <a:pt x="0" y="0"/>
                </a:moveTo>
                <a:lnTo>
                  <a:pt x="1731733" y="0"/>
                </a:lnTo>
              </a:path>
            </a:pathLst>
          </a:custGeom>
          <a:ln w="15875">
            <a:solidFill>
              <a:srgbClr val="D36928"/>
            </a:solidFill>
          </a:ln>
        </p:spPr>
        <p:txBody>
          <a:bodyPr wrap="square" lIns="0" tIns="0" rIns="0" bIns="0" rtlCol="0"/>
          <a:lstStyle/>
          <a:p>
            <a:endParaRPr sz="1588"/>
          </a:p>
        </p:txBody>
      </p:sp>
      <p:sp>
        <p:nvSpPr>
          <p:cNvPr id="80" name="object 80"/>
          <p:cNvSpPr/>
          <p:nvPr/>
        </p:nvSpPr>
        <p:spPr>
          <a:xfrm>
            <a:off x="1559018" y="4389119"/>
            <a:ext cx="1960469" cy="2241"/>
          </a:xfrm>
          <a:custGeom>
            <a:avLst/>
            <a:gdLst/>
            <a:ahLst/>
            <a:cxnLst/>
            <a:rect l="l" t="t" r="r" b="b"/>
            <a:pathLst>
              <a:path w="2221865" h="2539">
                <a:moveTo>
                  <a:pt x="2221420" y="0"/>
                </a:moveTo>
                <a:lnTo>
                  <a:pt x="0" y="2159"/>
                </a:lnTo>
              </a:path>
            </a:pathLst>
          </a:custGeom>
          <a:ln w="15874">
            <a:solidFill>
              <a:srgbClr val="00A74B"/>
            </a:solidFill>
          </a:ln>
        </p:spPr>
        <p:txBody>
          <a:bodyPr wrap="square" lIns="0" tIns="0" rIns="0" bIns="0" rtlCol="0"/>
          <a:lstStyle/>
          <a:p>
            <a:endParaRPr sz="1588"/>
          </a:p>
        </p:txBody>
      </p:sp>
      <p:sp>
        <p:nvSpPr>
          <p:cNvPr id="81" name="object 81"/>
          <p:cNvSpPr/>
          <p:nvPr/>
        </p:nvSpPr>
        <p:spPr>
          <a:xfrm>
            <a:off x="1559017" y="2986635"/>
            <a:ext cx="1934135" cy="614643"/>
          </a:xfrm>
          <a:custGeom>
            <a:avLst/>
            <a:gdLst/>
            <a:ahLst/>
            <a:cxnLst/>
            <a:rect l="l" t="t" r="r" b="b"/>
            <a:pathLst>
              <a:path w="2192020" h="696595">
                <a:moveTo>
                  <a:pt x="2191981" y="0"/>
                </a:moveTo>
                <a:lnTo>
                  <a:pt x="1023581" y="696518"/>
                </a:lnTo>
                <a:lnTo>
                  <a:pt x="0" y="696518"/>
                </a:lnTo>
              </a:path>
            </a:pathLst>
          </a:custGeom>
          <a:ln w="15875">
            <a:solidFill>
              <a:srgbClr val="CE2127"/>
            </a:solidFill>
          </a:ln>
        </p:spPr>
        <p:txBody>
          <a:bodyPr wrap="square" lIns="0" tIns="0" rIns="0" bIns="0" rtlCol="0"/>
          <a:lstStyle/>
          <a:p>
            <a:endParaRPr sz="1588"/>
          </a:p>
        </p:txBody>
      </p:sp>
      <p:sp>
        <p:nvSpPr>
          <p:cNvPr id="82" name="object 82"/>
          <p:cNvSpPr/>
          <p:nvPr/>
        </p:nvSpPr>
        <p:spPr>
          <a:xfrm>
            <a:off x="4336673" y="5865899"/>
            <a:ext cx="633132" cy="630891"/>
          </a:xfrm>
          <a:custGeom>
            <a:avLst/>
            <a:gdLst/>
            <a:ahLst/>
            <a:cxnLst/>
            <a:rect l="l" t="t" r="r" b="b"/>
            <a:pathLst>
              <a:path w="717550" h="715009">
                <a:moveTo>
                  <a:pt x="587133" y="0"/>
                </a:moveTo>
                <a:lnTo>
                  <a:pt x="129844" y="0"/>
                </a:lnTo>
                <a:lnTo>
                  <a:pt x="79306" y="10203"/>
                </a:lnTo>
                <a:lnTo>
                  <a:pt x="38033" y="38028"/>
                </a:lnTo>
                <a:lnTo>
                  <a:pt x="10204" y="79300"/>
                </a:lnTo>
                <a:lnTo>
                  <a:pt x="0" y="129844"/>
                </a:lnTo>
                <a:lnTo>
                  <a:pt x="0" y="584885"/>
                </a:lnTo>
                <a:lnTo>
                  <a:pt x="10204" y="635424"/>
                </a:lnTo>
                <a:lnTo>
                  <a:pt x="38033" y="676697"/>
                </a:lnTo>
                <a:lnTo>
                  <a:pt x="79306" y="704525"/>
                </a:lnTo>
                <a:lnTo>
                  <a:pt x="129844" y="714730"/>
                </a:lnTo>
                <a:lnTo>
                  <a:pt x="587133" y="714730"/>
                </a:lnTo>
                <a:lnTo>
                  <a:pt x="637672" y="704525"/>
                </a:lnTo>
                <a:lnTo>
                  <a:pt x="678945" y="676697"/>
                </a:lnTo>
                <a:lnTo>
                  <a:pt x="706773" y="635424"/>
                </a:lnTo>
                <a:lnTo>
                  <a:pt x="716978" y="584885"/>
                </a:lnTo>
                <a:lnTo>
                  <a:pt x="716978" y="129844"/>
                </a:lnTo>
                <a:lnTo>
                  <a:pt x="706773" y="79300"/>
                </a:lnTo>
                <a:lnTo>
                  <a:pt x="678945" y="38028"/>
                </a:lnTo>
                <a:lnTo>
                  <a:pt x="637672" y="10203"/>
                </a:lnTo>
                <a:lnTo>
                  <a:pt x="587133" y="0"/>
                </a:lnTo>
                <a:close/>
              </a:path>
            </a:pathLst>
          </a:custGeom>
          <a:solidFill>
            <a:srgbClr val="BCD431"/>
          </a:solidFill>
        </p:spPr>
        <p:txBody>
          <a:bodyPr wrap="square" lIns="0" tIns="0" rIns="0" bIns="0" rtlCol="0"/>
          <a:lstStyle/>
          <a:p>
            <a:endParaRPr sz="1588"/>
          </a:p>
        </p:txBody>
      </p:sp>
      <p:sp>
        <p:nvSpPr>
          <p:cNvPr id="83" name="object 83"/>
          <p:cNvSpPr/>
          <p:nvPr/>
        </p:nvSpPr>
        <p:spPr>
          <a:xfrm>
            <a:off x="4451054" y="6046347"/>
            <a:ext cx="483949" cy="386696"/>
          </a:xfrm>
          <a:prstGeom prst="rect">
            <a:avLst/>
          </a:prstGeom>
          <a:blipFill>
            <a:blip r:embed="rId12" cstate="print"/>
            <a:stretch>
              <a:fillRect/>
            </a:stretch>
          </a:blipFill>
        </p:spPr>
        <p:txBody>
          <a:bodyPr wrap="square" lIns="0" tIns="0" rIns="0" bIns="0" rtlCol="0"/>
          <a:lstStyle/>
          <a:p>
            <a:endParaRPr sz="1588"/>
          </a:p>
        </p:txBody>
      </p:sp>
      <p:sp>
        <p:nvSpPr>
          <p:cNvPr id="84" name="object 84"/>
          <p:cNvSpPr/>
          <p:nvPr/>
        </p:nvSpPr>
        <p:spPr>
          <a:xfrm>
            <a:off x="4415291" y="6105938"/>
            <a:ext cx="36979" cy="249331"/>
          </a:xfrm>
          <a:custGeom>
            <a:avLst/>
            <a:gdLst/>
            <a:ahLst/>
            <a:cxnLst/>
            <a:rect l="l" t="t" r="r" b="b"/>
            <a:pathLst>
              <a:path w="41910" h="282575">
                <a:moveTo>
                  <a:pt x="8115" y="0"/>
                </a:moveTo>
                <a:lnTo>
                  <a:pt x="6642" y="0"/>
                </a:lnTo>
                <a:lnTo>
                  <a:pt x="6045" y="698"/>
                </a:lnTo>
                <a:lnTo>
                  <a:pt x="5992" y="1727"/>
                </a:lnTo>
                <a:lnTo>
                  <a:pt x="2428" y="38034"/>
                </a:lnTo>
                <a:lnTo>
                  <a:pt x="615" y="58035"/>
                </a:lnTo>
                <a:lnTo>
                  <a:pt x="124" y="66408"/>
                </a:lnTo>
                <a:lnTo>
                  <a:pt x="0" y="76911"/>
                </a:lnTo>
                <a:lnTo>
                  <a:pt x="1917" y="85968"/>
                </a:lnTo>
                <a:lnTo>
                  <a:pt x="5951" y="93597"/>
                </a:lnTo>
                <a:lnTo>
                  <a:pt x="9949" y="98862"/>
                </a:lnTo>
                <a:lnTo>
                  <a:pt x="11760" y="100825"/>
                </a:lnTo>
                <a:lnTo>
                  <a:pt x="14304" y="105442"/>
                </a:lnTo>
                <a:lnTo>
                  <a:pt x="15209" y="112255"/>
                </a:lnTo>
                <a:lnTo>
                  <a:pt x="15212" y="120077"/>
                </a:lnTo>
                <a:lnTo>
                  <a:pt x="15049" y="127723"/>
                </a:lnTo>
                <a:lnTo>
                  <a:pt x="14051" y="153010"/>
                </a:lnTo>
                <a:lnTo>
                  <a:pt x="11868" y="199275"/>
                </a:lnTo>
                <a:lnTo>
                  <a:pt x="9713" y="244102"/>
                </a:lnTo>
                <a:lnTo>
                  <a:pt x="8801" y="265074"/>
                </a:lnTo>
                <a:lnTo>
                  <a:pt x="9385" y="277545"/>
                </a:lnTo>
                <a:lnTo>
                  <a:pt x="14528" y="281660"/>
                </a:lnTo>
                <a:lnTo>
                  <a:pt x="20840" y="282181"/>
                </a:lnTo>
                <a:lnTo>
                  <a:pt x="27228" y="281660"/>
                </a:lnTo>
                <a:lnTo>
                  <a:pt x="32372" y="277545"/>
                </a:lnTo>
                <a:lnTo>
                  <a:pt x="32956" y="265074"/>
                </a:lnTo>
                <a:lnTo>
                  <a:pt x="32044" y="244102"/>
                </a:lnTo>
                <a:lnTo>
                  <a:pt x="29889" y="199275"/>
                </a:lnTo>
                <a:lnTo>
                  <a:pt x="27705" y="153010"/>
                </a:lnTo>
                <a:lnTo>
                  <a:pt x="26708" y="127723"/>
                </a:lnTo>
                <a:lnTo>
                  <a:pt x="26545" y="120077"/>
                </a:lnTo>
                <a:lnTo>
                  <a:pt x="26547" y="112255"/>
                </a:lnTo>
                <a:lnTo>
                  <a:pt x="27452" y="105442"/>
                </a:lnTo>
                <a:lnTo>
                  <a:pt x="29997" y="100825"/>
                </a:lnTo>
                <a:lnTo>
                  <a:pt x="36696" y="94093"/>
                </a:lnTo>
                <a:lnTo>
                  <a:pt x="40154" y="89358"/>
                </a:lnTo>
                <a:lnTo>
                  <a:pt x="41473" y="84378"/>
                </a:lnTo>
                <a:lnTo>
                  <a:pt x="41757" y="76911"/>
                </a:lnTo>
                <a:lnTo>
                  <a:pt x="41264" y="67246"/>
                </a:lnTo>
                <a:lnTo>
                  <a:pt x="10274" y="67246"/>
                </a:lnTo>
                <a:lnTo>
                  <a:pt x="9537" y="66408"/>
                </a:lnTo>
                <a:lnTo>
                  <a:pt x="8750" y="1574"/>
                </a:lnTo>
                <a:lnTo>
                  <a:pt x="8712" y="698"/>
                </a:lnTo>
                <a:lnTo>
                  <a:pt x="8115" y="0"/>
                </a:lnTo>
                <a:close/>
              </a:path>
              <a:path w="41910" h="282575">
                <a:moveTo>
                  <a:pt x="17157" y="0"/>
                </a:moveTo>
                <a:lnTo>
                  <a:pt x="15468" y="0"/>
                </a:lnTo>
                <a:lnTo>
                  <a:pt x="14782" y="698"/>
                </a:lnTo>
                <a:lnTo>
                  <a:pt x="14732" y="1574"/>
                </a:lnTo>
                <a:lnTo>
                  <a:pt x="13957" y="66408"/>
                </a:lnTo>
                <a:lnTo>
                  <a:pt x="13220" y="67246"/>
                </a:lnTo>
                <a:lnTo>
                  <a:pt x="19405" y="67246"/>
                </a:lnTo>
                <a:lnTo>
                  <a:pt x="18669" y="66408"/>
                </a:lnTo>
                <a:lnTo>
                  <a:pt x="17907" y="1574"/>
                </a:lnTo>
                <a:lnTo>
                  <a:pt x="17843" y="698"/>
                </a:lnTo>
                <a:lnTo>
                  <a:pt x="17157" y="0"/>
                </a:lnTo>
                <a:close/>
              </a:path>
              <a:path w="41910" h="282575">
                <a:moveTo>
                  <a:pt x="26289" y="0"/>
                </a:moveTo>
                <a:lnTo>
                  <a:pt x="24599" y="0"/>
                </a:lnTo>
                <a:lnTo>
                  <a:pt x="23914" y="698"/>
                </a:lnTo>
                <a:lnTo>
                  <a:pt x="23863" y="1574"/>
                </a:lnTo>
                <a:lnTo>
                  <a:pt x="23088" y="66408"/>
                </a:lnTo>
                <a:lnTo>
                  <a:pt x="22352" y="67246"/>
                </a:lnTo>
                <a:lnTo>
                  <a:pt x="28536" y="67246"/>
                </a:lnTo>
                <a:lnTo>
                  <a:pt x="27800" y="66408"/>
                </a:lnTo>
                <a:lnTo>
                  <a:pt x="27025" y="1574"/>
                </a:lnTo>
                <a:lnTo>
                  <a:pt x="26974" y="698"/>
                </a:lnTo>
                <a:lnTo>
                  <a:pt x="26289" y="0"/>
                </a:lnTo>
                <a:close/>
              </a:path>
              <a:path w="41910" h="282575">
                <a:moveTo>
                  <a:pt x="35153" y="38"/>
                </a:moveTo>
                <a:lnTo>
                  <a:pt x="33604" y="38"/>
                </a:lnTo>
                <a:lnTo>
                  <a:pt x="33055" y="698"/>
                </a:lnTo>
                <a:lnTo>
                  <a:pt x="32972" y="1574"/>
                </a:lnTo>
                <a:lnTo>
                  <a:pt x="32219" y="66408"/>
                </a:lnTo>
                <a:lnTo>
                  <a:pt x="31496" y="67246"/>
                </a:lnTo>
                <a:lnTo>
                  <a:pt x="41264" y="67246"/>
                </a:lnTo>
                <a:lnTo>
                  <a:pt x="40894" y="59993"/>
                </a:lnTo>
                <a:lnTo>
                  <a:pt x="38835" y="34723"/>
                </a:lnTo>
                <a:lnTo>
                  <a:pt x="36744" y="11751"/>
                </a:lnTo>
                <a:lnTo>
                  <a:pt x="35788" y="1727"/>
                </a:lnTo>
                <a:lnTo>
                  <a:pt x="35713" y="698"/>
                </a:lnTo>
                <a:lnTo>
                  <a:pt x="35153" y="38"/>
                </a:lnTo>
                <a:close/>
              </a:path>
            </a:pathLst>
          </a:custGeom>
          <a:solidFill>
            <a:srgbClr val="FFFFFF"/>
          </a:solidFill>
        </p:spPr>
        <p:txBody>
          <a:bodyPr wrap="square" lIns="0" tIns="0" rIns="0" bIns="0" rtlCol="0"/>
          <a:lstStyle/>
          <a:p>
            <a:endParaRPr sz="1588"/>
          </a:p>
        </p:txBody>
      </p:sp>
      <p:sp>
        <p:nvSpPr>
          <p:cNvPr id="85" name="object 85"/>
          <p:cNvSpPr/>
          <p:nvPr/>
        </p:nvSpPr>
        <p:spPr>
          <a:xfrm>
            <a:off x="4573287" y="6132687"/>
            <a:ext cx="326178" cy="209993"/>
          </a:xfrm>
          <a:prstGeom prst="rect">
            <a:avLst/>
          </a:prstGeom>
          <a:blipFill>
            <a:blip r:embed="rId13" cstate="print"/>
            <a:stretch>
              <a:fillRect/>
            </a:stretch>
          </a:blipFill>
        </p:spPr>
        <p:txBody>
          <a:bodyPr wrap="square" lIns="0" tIns="0" rIns="0" bIns="0" rtlCol="0"/>
          <a:lstStyle/>
          <a:p>
            <a:endParaRPr sz="1588"/>
          </a:p>
        </p:txBody>
      </p:sp>
      <p:sp>
        <p:nvSpPr>
          <p:cNvPr id="86" name="object 86"/>
          <p:cNvSpPr/>
          <p:nvPr/>
        </p:nvSpPr>
        <p:spPr>
          <a:xfrm>
            <a:off x="4597976" y="6139593"/>
            <a:ext cx="285750" cy="187699"/>
          </a:xfrm>
          <a:custGeom>
            <a:avLst/>
            <a:gdLst/>
            <a:ahLst/>
            <a:cxnLst/>
            <a:rect l="l" t="t" r="r" b="b"/>
            <a:pathLst>
              <a:path w="323850" h="212725">
                <a:moveTo>
                  <a:pt x="23369" y="76742"/>
                </a:moveTo>
                <a:lnTo>
                  <a:pt x="15081" y="77049"/>
                </a:lnTo>
                <a:lnTo>
                  <a:pt x="7778" y="79969"/>
                </a:lnTo>
                <a:lnTo>
                  <a:pt x="2092" y="85995"/>
                </a:lnTo>
                <a:lnTo>
                  <a:pt x="0" y="93881"/>
                </a:lnTo>
                <a:lnTo>
                  <a:pt x="2212" y="101641"/>
                </a:lnTo>
                <a:lnTo>
                  <a:pt x="7521" y="108630"/>
                </a:lnTo>
                <a:lnTo>
                  <a:pt x="14716" y="114202"/>
                </a:lnTo>
                <a:lnTo>
                  <a:pt x="26778" y="126432"/>
                </a:lnTo>
                <a:lnTo>
                  <a:pt x="32635" y="142632"/>
                </a:lnTo>
                <a:lnTo>
                  <a:pt x="34768" y="160931"/>
                </a:lnTo>
                <a:lnTo>
                  <a:pt x="35658" y="179454"/>
                </a:lnTo>
                <a:lnTo>
                  <a:pt x="36473" y="188607"/>
                </a:lnTo>
                <a:lnTo>
                  <a:pt x="57819" y="212373"/>
                </a:lnTo>
                <a:lnTo>
                  <a:pt x="59953" y="212373"/>
                </a:lnTo>
                <a:lnTo>
                  <a:pt x="138775" y="123304"/>
                </a:lnTo>
                <a:lnTo>
                  <a:pt x="140401" y="121669"/>
                </a:lnTo>
                <a:lnTo>
                  <a:pt x="72386" y="121669"/>
                </a:lnTo>
                <a:lnTo>
                  <a:pt x="66542" y="107356"/>
                </a:lnTo>
                <a:lnTo>
                  <a:pt x="57838" y="95015"/>
                </a:lnTo>
                <a:lnTo>
                  <a:pt x="46315" y="85222"/>
                </a:lnTo>
                <a:lnTo>
                  <a:pt x="32013" y="78553"/>
                </a:lnTo>
                <a:lnTo>
                  <a:pt x="23369" y="76742"/>
                </a:lnTo>
                <a:close/>
              </a:path>
              <a:path w="323850" h="212725">
                <a:moveTo>
                  <a:pt x="290051" y="0"/>
                </a:moveTo>
                <a:lnTo>
                  <a:pt x="223112" y="8816"/>
                </a:lnTo>
                <a:lnTo>
                  <a:pt x="176175" y="28880"/>
                </a:lnTo>
                <a:lnTo>
                  <a:pt x="124799" y="65075"/>
                </a:lnTo>
                <a:lnTo>
                  <a:pt x="72386" y="121669"/>
                </a:lnTo>
                <a:lnTo>
                  <a:pt x="140401" y="121669"/>
                </a:lnTo>
                <a:lnTo>
                  <a:pt x="187136" y="74675"/>
                </a:lnTo>
                <a:lnTo>
                  <a:pt x="227185" y="46647"/>
                </a:lnTo>
                <a:lnTo>
                  <a:pt x="258874" y="34022"/>
                </a:lnTo>
                <a:lnTo>
                  <a:pt x="282153" y="31604"/>
                </a:lnTo>
                <a:lnTo>
                  <a:pt x="323525" y="31604"/>
                </a:lnTo>
                <a:lnTo>
                  <a:pt x="323846" y="25645"/>
                </a:lnTo>
                <a:lnTo>
                  <a:pt x="321846" y="17582"/>
                </a:lnTo>
                <a:lnTo>
                  <a:pt x="316309" y="11243"/>
                </a:lnTo>
                <a:lnTo>
                  <a:pt x="309391" y="6371"/>
                </a:lnTo>
                <a:lnTo>
                  <a:pt x="303247" y="2708"/>
                </a:lnTo>
                <a:lnTo>
                  <a:pt x="290051" y="0"/>
                </a:lnTo>
                <a:close/>
              </a:path>
              <a:path w="323850" h="212725">
                <a:moveTo>
                  <a:pt x="323525" y="31604"/>
                </a:moveTo>
                <a:lnTo>
                  <a:pt x="282153" y="31604"/>
                </a:lnTo>
                <a:lnTo>
                  <a:pt x="296973" y="34197"/>
                </a:lnTo>
                <a:lnTo>
                  <a:pt x="303285" y="36605"/>
                </a:lnTo>
                <a:lnTo>
                  <a:pt x="307540" y="37824"/>
                </a:lnTo>
                <a:lnTo>
                  <a:pt x="323199" y="37659"/>
                </a:lnTo>
                <a:lnTo>
                  <a:pt x="323525" y="31604"/>
                </a:lnTo>
                <a:close/>
              </a:path>
            </a:pathLst>
          </a:custGeom>
          <a:solidFill>
            <a:srgbClr val="221F1F"/>
          </a:solidFill>
        </p:spPr>
        <p:txBody>
          <a:bodyPr wrap="square" lIns="0" tIns="0" rIns="0" bIns="0" rtlCol="0"/>
          <a:lstStyle/>
          <a:p>
            <a:endParaRPr sz="1588"/>
          </a:p>
        </p:txBody>
      </p:sp>
      <p:sp>
        <p:nvSpPr>
          <p:cNvPr id="87" name="object 87"/>
          <p:cNvSpPr/>
          <p:nvPr/>
        </p:nvSpPr>
        <p:spPr>
          <a:xfrm>
            <a:off x="4597976" y="6139593"/>
            <a:ext cx="285750" cy="187699"/>
          </a:xfrm>
          <a:custGeom>
            <a:avLst/>
            <a:gdLst/>
            <a:ahLst/>
            <a:cxnLst/>
            <a:rect l="l" t="t" r="r" b="b"/>
            <a:pathLst>
              <a:path w="323850" h="212725">
                <a:moveTo>
                  <a:pt x="59953" y="212373"/>
                </a:moveTo>
                <a:lnTo>
                  <a:pt x="57819" y="212373"/>
                </a:lnTo>
                <a:lnTo>
                  <a:pt x="55914" y="212068"/>
                </a:lnTo>
                <a:lnTo>
                  <a:pt x="35658" y="179454"/>
                </a:lnTo>
                <a:lnTo>
                  <a:pt x="34768" y="160931"/>
                </a:lnTo>
                <a:lnTo>
                  <a:pt x="32635" y="142632"/>
                </a:lnTo>
                <a:lnTo>
                  <a:pt x="26778" y="126432"/>
                </a:lnTo>
                <a:lnTo>
                  <a:pt x="14716" y="114202"/>
                </a:lnTo>
                <a:lnTo>
                  <a:pt x="7521" y="108630"/>
                </a:lnTo>
                <a:lnTo>
                  <a:pt x="2212" y="101641"/>
                </a:lnTo>
                <a:lnTo>
                  <a:pt x="0" y="93881"/>
                </a:lnTo>
                <a:lnTo>
                  <a:pt x="2092" y="85995"/>
                </a:lnTo>
                <a:lnTo>
                  <a:pt x="7778" y="79969"/>
                </a:lnTo>
                <a:lnTo>
                  <a:pt x="15081" y="77049"/>
                </a:lnTo>
                <a:lnTo>
                  <a:pt x="23369" y="76742"/>
                </a:lnTo>
                <a:lnTo>
                  <a:pt x="32013" y="78553"/>
                </a:lnTo>
                <a:lnTo>
                  <a:pt x="46315" y="85222"/>
                </a:lnTo>
                <a:lnTo>
                  <a:pt x="57838" y="95015"/>
                </a:lnTo>
                <a:lnTo>
                  <a:pt x="66542" y="107356"/>
                </a:lnTo>
                <a:lnTo>
                  <a:pt x="72386" y="121669"/>
                </a:lnTo>
                <a:lnTo>
                  <a:pt x="124799" y="65075"/>
                </a:lnTo>
                <a:lnTo>
                  <a:pt x="176175" y="28880"/>
                </a:lnTo>
                <a:lnTo>
                  <a:pt x="223112" y="8816"/>
                </a:lnTo>
                <a:lnTo>
                  <a:pt x="262204" y="612"/>
                </a:lnTo>
                <a:lnTo>
                  <a:pt x="290051" y="0"/>
                </a:lnTo>
                <a:lnTo>
                  <a:pt x="303247" y="2708"/>
                </a:lnTo>
                <a:lnTo>
                  <a:pt x="309391" y="6371"/>
                </a:lnTo>
                <a:lnTo>
                  <a:pt x="316309" y="11243"/>
                </a:lnTo>
                <a:lnTo>
                  <a:pt x="321846" y="17582"/>
                </a:lnTo>
                <a:lnTo>
                  <a:pt x="323846" y="25645"/>
                </a:lnTo>
                <a:lnTo>
                  <a:pt x="323199" y="37659"/>
                </a:lnTo>
                <a:lnTo>
                  <a:pt x="307540" y="37824"/>
                </a:lnTo>
                <a:lnTo>
                  <a:pt x="303285" y="36605"/>
                </a:lnTo>
                <a:lnTo>
                  <a:pt x="296973" y="34197"/>
                </a:lnTo>
                <a:lnTo>
                  <a:pt x="282153" y="31604"/>
                </a:lnTo>
                <a:lnTo>
                  <a:pt x="227185" y="46647"/>
                </a:lnTo>
                <a:lnTo>
                  <a:pt x="187136" y="74675"/>
                </a:lnTo>
                <a:lnTo>
                  <a:pt x="138775" y="123304"/>
                </a:lnTo>
                <a:lnTo>
                  <a:pt x="82153" y="197730"/>
                </a:lnTo>
                <a:lnTo>
                  <a:pt x="76298" y="204850"/>
                </a:lnTo>
                <a:lnTo>
                  <a:pt x="70548" y="209347"/>
                </a:lnTo>
                <a:lnTo>
                  <a:pt x="65050" y="211696"/>
                </a:lnTo>
                <a:lnTo>
                  <a:pt x="59953" y="212373"/>
                </a:lnTo>
                <a:close/>
              </a:path>
            </a:pathLst>
          </a:custGeom>
          <a:ln w="4533">
            <a:solidFill>
              <a:srgbClr val="221F1F"/>
            </a:solidFill>
          </a:ln>
        </p:spPr>
        <p:txBody>
          <a:bodyPr wrap="square" lIns="0" tIns="0" rIns="0" bIns="0" rtlCol="0"/>
          <a:lstStyle/>
          <a:p>
            <a:endParaRPr sz="1588"/>
          </a:p>
        </p:txBody>
      </p:sp>
      <p:sp>
        <p:nvSpPr>
          <p:cNvPr id="88" name="object 88"/>
          <p:cNvSpPr txBox="1"/>
          <p:nvPr/>
        </p:nvSpPr>
        <p:spPr>
          <a:xfrm>
            <a:off x="4370477" y="5895073"/>
            <a:ext cx="567018" cy="122763"/>
          </a:xfrm>
          <a:prstGeom prst="rect">
            <a:avLst/>
          </a:prstGeom>
        </p:spPr>
        <p:txBody>
          <a:bodyPr vert="horz" wrap="square" lIns="0" tIns="14007" rIns="0" bIns="0" rtlCol="0">
            <a:spAutoFit/>
          </a:bodyPr>
          <a:lstStyle/>
          <a:p>
            <a:pPr marL="11206">
              <a:spcBef>
                <a:spcPts val="110"/>
              </a:spcBef>
            </a:pPr>
            <a:r>
              <a:rPr sz="706" b="1" spc="13" dirty="0">
                <a:solidFill>
                  <a:srgbClr val="231F20"/>
                </a:solidFill>
                <a:latin typeface="Gill Sans MT"/>
                <a:cs typeface="Gill Sans MT"/>
              </a:rPr>
              <a:t>MisVic</a:t>
            </a:r>
            <a:r>
              <a:rPr sz="706" b="1" spc="4" dirty="0">
                <a:solidFill>
                  <a:srgbClr val="231F20"/>
                </a:solidFill>
                <a:latin typeface="Gill Sans MT"/>
                <a:cs typeface="Gill Sans MT"/>
              </a:rPr>
              <a:t>t</a:t>
            </a:r>
            <a:r>
              <a:rPr sz="706" b="1" spc="22" dirty="0">
                <a:solidFill>
                  <a:srgbClr val="231F20"/>
                </a:solidFill>
                <a:latin typeface="Gill Sans MT"/>
                <a:cs typeface="Gill Sans MT"/>
              </a:rPr>
              <a:t>orias</a:t>
            </a:r>
            <a:endParaRPr sz="706">
              <a:latin typeface="Gill Sans MT"/>
              <a:cs typeface="Gill Sans MT"/>
            </a:endParaRPr>
          </a:p>
        </p:txBody>
      </p:sp>
      <p:pic>
        <p:nvPicPr>
          <p:cNvPr id="72" name="S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425905" y="6616532"/>
            <a:ext cx="109979" cy="109979"/>
          </a:xfrm>
          <a:prstGeom prst="rect">
            <a:avLst/>
          </a:prstGeom>
        </p:spPr>
      </p:pic>
    </p:spTree>
    <p:extLst>
      <p:ext uri="{BB962C8B-B14F-4D97-AF65-F5344CB8AC3E}">
        <p14:creationId xmlns:p14="http://schemas.microsoft.com/office/powerpoint/2010/main" val="1674103801"/>
      </p:ext>
    </p:extLst>
  </p:cSld>
  <p:clrMapOvr>
    <a:masterClrMapping/>
  </p:clrMapOvr>
  <mc:AlternateContent xmlns:mc="http://schemas.openxmlformats.org/markup-compatibility/2006" xmlns:p14="http://schemas.microsoft.com/office/powerpoint/2010/main">
    <mc:Choice Requires="p14">
      <p:transition spd="slow" p14:dur="2000" advTm="140000"/>
    </mc:Choice>
    <mc:Fallback xmlns="">
      <p:transition spd="slow" advTm="14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7" fill="hold" display="0">
                  <p:stCondLst>
                    <p:cond delay="indefinite"/>
                  </p:stCondLst>
                  <p:endCondLst>
                    <p:cond evt="onStopAudio" delay="0">
                      <p:tgtEl>
                        <p:sldTgt/>
                      </p:tgtEl>
                    </p:cond>
                  </p:endCondLst>
                </p:cTn>
                <p:tgtEl>
                  <p:spTgt spid="7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759735" y="4971910"/>
            <a:ext cx="428065" cy="119935"/>
          </a:xfrm>
          <a:prstGeom prst="rect">
            <a:avLst/>
          </a:prstGeom>
        </p:spPr>
        <p:txBody>
          <a:bodyPr vert="horz" wrap="square" lIns="0" tIns="11206" rIns="0" bIns="0" rtlCol="0">
            <a:spAutoFit/>
          </a:bodyPr>
          <a:lstStyle/>
          <a:p>
            <a:pPr marL="11206">
              <a:spcBef>
                <a:spcPts val="88"/>
              </a:spcBef>
            </a:pPr>
            <a:r>
              <a:rPr sz="706" b="1" spc="-26" dirty="0">
                <a:solidFill>
                  <a:srgbClr val="185D8D"/>
                </a:solidFill>
                <a:latin typeface="Arial"/>
                <a:cs typeface="Arial"/>
              </a:rPr>
              <a:t>Ac</a:t>
            </a:r>
            <a:r>
              <a:rPr sz="706" b="1" spc="9" dirty="0">
                <a:solidFill>
                  <a:srgbClr val="185D8D"/>
                </a:solidFill>
                <a:latin typeface="Arial"/>
                <a:cs typeface="Arial"/>
              </a:rPr>
              <a:t>tiv</a:t>
            </a:r>
            <a:r>
              <a:rPr sz="706" b="1" spc="4" dirty="0">
                <a:solidFill>
                  <a:srgbClr val="185D8D"/>
                </a:solidFill>
                <a:latin typeface="Arial"/>
                <a:cs typeface="Arial"/>
              </a:rPr>
              <a:t>idad</a:t>
            </a:r>
            <a:endParaRPr sz="706">
              <a:latin typeface="Arial"/>
              <a:cs typeface="Arial"/>
            </a:endParaRPr>
          </a:p>
        </p:txBody>
      </p:sp>
      <p:sp>
        <p:nvSpPr>
          <p:cNvPr id="3" name="object 3"/>
          <p:cNvSpPr/>
          <p:nvPr/>
        </p:nvSpPr>
        <p:spPr>
          <a:xfrm>
            <a:off x="545503" y="755051"/>
            <a:ext cx="8057029" cy="0"/>
          </a:xfrm>
          <a:custGeom>
            <a:avLst/>
            <a:gdLst/>
            <a:ahLst/>
            <a:cxnLst/>
            <a:rect l="l" t="t" r="r" b="b"/>
            <a:pathLst>
              <a:path w="9131300">
                <a:moveTo>
                  <a:pt x="0" y="0"/>
                </a:moveTo>
                <a:lnTo>
                  <a:pt x="9131300" y="0"/>
                </a:lnTo>
              </a:path>
            </a:pathLst>
          </a:custGeom>
          <a:ln w="58420">
            <a:solidFill>
              <a:srgbClr val="000000"/>
            </a:solidFill>
          </a:ln>
        </p:spPr>
        <p:txBody>
          <a:bodyPr wrap="square" lIns="0" tIns="0" rIns="0" bIns="0" rtlCol="0"/>
          <a:lstStyle/>
          <a:p>
            <a:endParaRPr sz="1588"/>
          </a:p>
        </p:txBody>
      </p:sp>
      <p:sp>
        <p:nvSpPr>
          <p:cNvPr id="4" name="object 4"/>
          <p:cNvSpPr/>
          <p:nvPr/>
        </p:nvSpPr>
        <p:spPr>
          <a:xfrm>
            <a:off x="545503" y="729279"/>
            <a:ext cx="8057029" cy="51546"/>
          </a:xfrm>
          <a:custGeom>
            <a:avLst/>
            <a:gdLst/>
            <a:ahLst/>
            <a:cxnLst/>
            <a:rect l="l" t="t" r="r" b="b"/>
            <a:pathLst>
              <a:path w="9131300" h="58419">
                <a:moveTo>
                  <a:pt x="0" y="58420"/>
                </a:moveTo>
                <a:lnTo>
                  <a:pt x="9131300" y="58420"/>
                </a:lnTo>
                <a:lnTo>
                  <a:pt x="9131300" y="0"/>
                </a:lnTo>
                <a:lnTo>
                  <a:pt x="0" y="0"/>
                </a:lnTo>
                <a:lnTo>
                  <a:pt x="0" y="58420"/>
                </a:lnTo>
                <a:close/>
              </a:path>
            </a:pathLst>
          </a:custGeom>
          <a:ln w="25400">
            <a:solidFill>
              <a:srgbClr val="000000"/>
            </a:solidFill>
          </a:ln>
        </p:spPr>
        <p:txBody>
          <a:bodyPr wrap="square" lIns="0" tIns="0" rIns="0" bIns="0" rtlCol="0"/>
          <a:lstStyle/>
          <a:p>
            <a:endParaRPr sz="1588"/>
          </a:p>
        </p:txBody>
      </p:sp>
      <p:sp>
        <p:nvSpPr>
          <p:cNvPr id="5" name="object 5"/>
          <p:cNvSpPr/>
          <p:nvPr/>
        </p:nvSpPr>
        <p:spPr>
          <a:xfrm>
            <a:off x="545503" y="792032"/>
            <a:ext cx="8057029" cy="1982321"/>
          </a:xfrm>
          <a:custGeom>
            <a:avLst/>
            <a:gdLst/>
            <a:ahLst/>
            <a:cxnLst/>
            <a:rect l="l" t="t" r="r" b="b"/>
            <a:pathLst>
              <a:path w="9131300" h="2246630">
                <a:moveTo>
                  <a:pt x="0" y="2246236"/>
                </a:moveTo>
                <a:lnTo>
                  <a:pt x="9131300" y="2246236"/>
                </a:lnTo>
                <a:lnTo>
                  <a:pt x="9131300" y="0"/>
                </a:lnTo>
                <a:lnTo>
                  <a:pt x="0" y="0"/>
                </a:lnTo>
                <a:lnTo>
                  <a:pt x="0" y="2246236"/>
                </a:lnTo>
                <a:close/>
              </a:path>
            </a:pathLst>
          </a:custGeom>
          <a:solidFill>
            <a:srgbClr val="FFFFFF"/>
          </a:solidFill>
        </p:spPr>
        <p:txBody>
          <a:bodyPr wrap="square" lIns="0" tIns="0" rIns="0" bIns="0" rtlCol="0"/>
          <a:lstStyle/>
          <a:p>
            <a:endParaRPr sz="1588"/>
          </a:p>
        </p:txBody>
      </p:sp>
      <p:sp>
        <p:nvSpPr>
          <p:cNvPr id="6" name="object 6"/>
          <p:cNvSpPr/>
          <p:nvPr/>
        </p:nvSpPr>
        <p:spPr>
          <a:xfrm>
            <a:off x="545503" y="3333414"/>
            <a:ext cx="8057029" cy="1306046"/>
          </a:xfrm>
          <a:custGeom>
            <a:avLst/>
            <a:gdLst/>
            <a:ahLst/>
            <a:cxnLst/>
            <a:rect l="l" t="t" r="r" b="b"/>
            <a:pathLst>
              <a:path w="9131300" h="1480185">
                <a:moveTo>
                  <a:pt x="0" y="1479930"/>
                </a:moveTo>
                <a:lnTo>
                  <a:pt x="9131300" y="1479930"/>
                </a:lnTo>
                <a:lnTo>
                  <a:pt x="9131300" y="0"/>
                </a:lnTo>
                <a:lnTo>
                  <a:pt x="0" y="0"/>
                </a:lnTo>
                <a:lnTo>
                  <a:pt x="0" y="1479930"/>
                </a:lnTo>
                <a:close/>
              </a:path>
            </a:pathLst>
          </a:custGeom>
          <a:solidFill>
            <a:srgbClr val="FFFFFF"/>
          </a:solidFill>
        </p:spPr>
        <p:txBody>
          <a:bodyPr wrap="square" lIns="0" tIns="0" rIns="0" bIns="0" rtlCol="0"/>
          <a:lstStyle/>
          <a:p>
            <a:endParaRPr sz="1588"/>
          </a:p>
        </p:txBody>
      </p:sp>
      <p:sp>
        <p:nvSpPr>
          <p:cNvPr id="7" name="object 7"/>
          <p:cNvSpPr/>
          <p:nvPr/>
        </p:nvSpPr>
        <p:spPr>
          <a:xfrm>
            <a:off x="545503" y="792032"/>
            <a:ext cx="8057029" cy="3847540"/>
          </a:xfrm>
          <a:custGeom>
            <a:avLst/>
            <a:gdLst/>
            <a:ahLst/>
            <a:cxnLst/>
            <a:rect l="l" t="t" r="r" b="b"/>
            <a:pathLst>
              <a:path w="9131300" h="4360545">
                <a:moveTo>
                  <a:pt x="0" y="4360163"/>
                </a:moveTo>
                <a:lnTo>
                  <a:pt x="9131300" y="4360163"/>
                </a:lnTo>
                <a:lnTo>
                  <a:pt x="9131300" y="0"/>
                </a:lnTo>
                <a:lnTo>
                  <a:pt x="0" y="0"/>
                </a:lnTo>
                <a:lnTo>
                  <a:pt x="0" y="4360163"/>
                </a:lnTo>
                <a:close/>
              </a:path>
            </a:pathLst>
          </a:custGeom>
          <a:ln w="25399">
            <a:solidFill>
              <a:srgbClr val="000000"/>
            </a:solidFill>
          </a:ln>
        </p:spPr>
        <p:txBody>
          <a:bodyPr wrap="square" lIns="0" tIns="0" rIns="0" bIns="0" rtlCol="0"/>
          <a:lstStyle/>
          <a:p>
            <a:endParaRPr sz="1588"/>
          </a:p>
        </p:txBody>
      </p:sp>
      <p:sp>
        <p:nvSpPr>
          <p:cNvPr id="8" name="object 8"/>
          <p:cNvSpPr/>
          <p:nvPr/>
        </p:nvSpPr>
        <p:spPr>
          <a:xfrm>
            <a:off x="3770779" y="740485"/>
            <a:ext cx="0" cy="2033868"/>
          </a:xfrm>
          <a:custGeom>
            <a:avLst/>
            <a:gdLst/>
            <a:ahLst/>
            <a:cxnLst/>
            <a:rect l="l" t="t" r="r" b="b"/>
            <a:pathLst>
              <a:path h="2305050">
                <a:moveTo>
                  <a:pt x="0" y="0"/>
                </a:moveTo>
                <a:lnTo>
                  <a:pt x="0" y="2304656"/>
                </a:lnTo>
              </a:path>
            </a:pathLst>
          </a:custGeom>
          <a:ln w="12700">
            <a:solidFill>
              <a:srgbClr val="000000"/>
            </a:solidFill>
          </a:ln>
        </p:spPr>
        <p:txBody>
          <a:bodyPr wrap="square" lIns="0" tIns="0" rIns="0" bIns="0" rtlCol="0"/>
          <a:lstStyle/>
          <a:p>
            <a:endParaRPr sz="1588"/>
          </a:p>
        </p:txBody>
      </p:sp>
      <p:sp>
        <p:nvSpPr>
          <p:cNvPr id="9" name="object 9"/>
          <p:cNvSpPr/>
          <p:nvPr/>
        </p:nvSpPr>
        <p:spPr>
          <a:xfrm>
            <a:off x="3770779" y="3333414"/>
            <a:ext cx="0" cy="1302684"/>
          </a:xfrm>
          <a:custGeom>
            <a:avLst/>
            <a:gdLst/>
            <a:ahLst/>
            <a:cxnLst/>
            <a:rect l="l" t="t" r="r" b="b"/>
            <a:pathLst>
              <a:path h="1476375">
                <a:moveTo>
                  <a:pt x="0" y="0"/>
                </a:moveTo>
                <a:lnTo>
                  <a:pt x="0" y="1476121"/>
                </a:lnTo>
              </a:path>
            </a:pathLst>
          </a:custGeom>
          <a:ln w="12700">
            <a:solidFill>
              <a:srgbClr val="000000"/>
            </a:solidFill>
          </a:ln>
        </p:spPr>
        <p:txBody>
          <a:bodyPr wrap="square" lIns="0" tIns="0" rIns="0" bIns="0" rtlCol="0"/>
          <a:lstStyle/>
          <a:p>
            <a:endParaRPr sz="1588"/>
          </a:p>
        </p:txBody>
      </p:sp>
      <p:sp>
        <p:nvSpPr>
          <p:cNvPr id="10" name="object 10"/>
          <p:cNvSpPr/>
          <p:nvPr/>
        </p:nvSpPr>
        <p:spPr>
          <a:xfrm>
            <a:off x="5387563" y="743176"/>
            <a:ext cx="0" cy="2031066"/>
          </a:xfrm>
          <a:custGeom>
            <a:avLst/>
            <a:gdLst/>
            <a:ahLst/>
            <a:cxnLst/>
            <a:rect l="l" t="t" r="r" b="b"/>
            <a:pathLst>
              <a:path h="2301875">
                <a:moveTo>
                  <a:pt x="0" y="0"/>
                </a:moveTo>
                <a:lnTo>
                  <a:pt x="0" y="2301607"/>
                </a:lnTo>
              </a:path>
            </a:pathLst>
          </a:custGeom>
          <a:ln w="12700">
            <a:solidFill>
              <a:srgbClr val="000000"/>
            </a:solidFill>
          </a:ln>
        </p:spPr>
        <p:txBody>
          <a:bodyPr wrap="square" lIns="0" tIns="0" rIns="0" bIns="0" rtlCol="0"/>
          <a:lstStyle/>
          <a:p>
            <a:endParaRPr sz="1588"/>
          </a:p>
        </p:txBody>
      </p:sp>
      <p:sp>
        <p:nvSpPr>
          <p:cNvPr id="11" name="object 11"/>
          <p:cNvSpPr/>
          <p:nvPr/>
        </p:nvSpPr>
        <p:spPr>
          <a:xfrm>
            <a:off x="5387563" y="3333414"/>
            <a:ext cx="0" cy="1305485"/>
          </a:xfrm>
          <a:custGeom>
            <a:avLst/>
            <a:gdLst/>
            <a:ahLst/>
            <a:cxnLst/>
            <a:rect l="l" t="t" r="r" b="b"/>
            <a:pathLst>
              <a:path h="1479550">
                <a:moveTo>
                  <a:pt x="0" y="0"/>
                </a:moveTo>
                <a:lnTo>
                  <a:pt x="0" y="1479170"/>
                </a:lnTo>
              </a:path>
            </a:pathLst>
          </a:custGeom>
          <a:ln w="12700">
            <a:solidFill>
              <a:srgbClr val="000000"/>
            </a:solidFill>
          </a:ln>
        </p:spPr>
        <p:txBody>
          <a:bodyPr wrap="square" lIns="0" tIns="0" rIns="0" bIns="0" rtlCol="0"/>
          <a:lstStyle/>
          <a:p>
            <a:endParaRPr sz="1588"/>
          </a:p>
        </p:txBody>
      </p:sp>
      <p:sp>
        <p:nvSpPr>
          <p:cNvPr id="12" name="object 12"/>
          <p:cNvSpPr txBox="1"/>
          <p:nvPr/>
        </p:nvSpPr>
        <p:spPr>
          <a:xfrm>
            <a:off x="665299" y="1133138"/>
            <a:ext cx="1341344" cy="1284293"/>
          </a:xfrm>
          <a:prstGeom prst="rect">
            <a:avLst/>
          </a:prstGeom>
        </p:spPr>
        <p:txBody>
          <a:bodyPr vert="horz" wrap="square" lIns="0" tIns="11206" rIns="0" bIns="0" rtlCol="0">
            <a:spAutoFit/>
          </a:bodyPr>
          <a:lstStyle/>
          <a:p>
            <a:pPr marL="138960" marR="138400" algn="ctr">
              <a:spcBef>
                <a:spcPts val="88"/>
              </a:spcBef>
            </a:pPr>
            <a:r>
              <a:rPr sz="882" spc="-26" dirty="0">
                <a:latin typeface="Century Gothic"/>
                <a:cs typeface="Century Gothic"/>
              </a:rPr>
              <a:t>Enfóquese </a:t>
            </a:r>
            <a:r>
              <a:rPr sz="882" spc="-49" dirty="0">
                <a:latin typeface="Century Gothic"/>
                <a:cs typeface="Century Gothic"/>
              </a:rPr>
              <a:t>en </a:t>
            </a:r>
            <a:r>
              <a:rPr sz="882" spc="-13" dirty="0">
                <a:latin typeface="Century Gothic"/>
                <a:cs typeface="Century Gothic"/>
              </a:rPr>
              <a:t>frutas  </a:t>
            </a:r>
            <a:r>
              <a:rPr sz="882" spc="-35" dirty="0">
                <a:latin typeface="Century Gothic"/>
                <a:cs typeface="Century Gothic"/>
              </a:rPr>
              <a:t>enteras </a:t>
            </a:r>
            <a:r>
              <a:rPr sz="882" spc="44" dirty="0">
                <a:latin typeface="Century Gothic"/>
                <a:cs typeface="Century Gothic"/>
              </a:rPr>
              <a:t>y</a:t>
            </a:r>
            <a:r>
              <a:rPr sz="882" spc="-137" dirty="0">
                <a:latin typeface="Century Gothic"/>
                <a:cs typeface="Century Gothic"/>
              </a:rPr>
              <a:t> </a:t>
            </a:r>
            <a:r>
              <a:rPr sz="882" spc="-57" dirty="0">
                <a:latin typeface="Century Gothic"/>
                <a:cs typeface="Century Gothic"/>
              </a:rPr>
              <a:t>seleccione  </a:t>
            </a:r>
            <a:r>
              <a:rPr sz="882" spc="-22" dirty="0">
                <a:latin typeface="Century Gothic"/>
                <a:cs typeface="Century Gothic"/>
              </a:rPr>
              <a:t>jugo</a:t>
            </a:r>
            <a:r>
              <a:rPr sz="882" spc="-88" dirty="0">
                <a:latin typeface="Century Gothic"/>
                <a:cs typeface="Century Gothic"/>
              </a:rPr>
              <a:t> </a:t>
            </a:r>
            <a:r>
              <a:rPr sz="882" spc="-57" dirty="0">
                <a:latin typeface="Century Gothic"/>
                <a:cs typeface="Century Gothic"/>
              </a:rPr>
              <a:t>de</a:t>
            </a:r>
            <a:r>
              <a:rPr sz="882" spc="-88" dirty="0">
                <a:latin typeface="Century Gothic"/>
                <a:cs typeface="Century Gothic"/>
              </a:rPr>
              <a:t> </a:t>
            </a:r>
            <a:r>
              <a:rPr sz="882" spc="-13" dirty="0">
                <a:latin typeface="Century Gothic"/>
                <a:cs typeface="Century Gothic"/>
              </a:rPr>
              <a:t>fruta</a:t>
            </a:r>
            <a:r>
              <a:rPr sz="882" spc="-84" dirty="0">
                <a:latin typeface="Century Gothic"/>
                <a:cs typeface="Century Gothic"/>
              </a:rPr>
              <a:t> </a:t>
            </a:r>
            <a:r>
              <a:rPr sz="882" spc="4" dirty="0">
                <a:latin typeface="Century Gothic"/>
                <a:cs typeface="Century Gothic"/>
              </a:rPr>
              <a:t>100%</a:t>
            </a:r>
            <a:r>
              <a:rPr sz="882" spc="-88" dirty="0">
                <a:latin typeface="Century Gothic"/>
                <a:cs typeface="Century Gothic"/>
              </a:rPr>
              <a:t> </a:t>
            </a:r>
            <a:r>
              <a:rPr sz="882" spc="-66" dirty="0">
                <a:latin typeface="Century Gothic"/>
                <a:cs typeface="Century Gothic"/>
              </a:rPr>
              <a:t>al  </a:t>
            </a:r>
            <a:r>
              <a:rPr sz="882" spc="-22" dirty="0">
                <a:latin typeface="Century Gothic"/>
                <a:cs typeface="Century Gothic"/>
              </a:rPr>
              <a:t>elegir</a:t>
            </a:r>
            <a:r>
              <a:rPr sz="882" spc="-79" dirty="0">
                <a:latin typeface="Century Gothic"/>
                <a:cs typeface="Century Gothic"/>
              </a:rPr>
              <a:t> </a:t>
            </a:r>
            <a:r>
              <a:rPr sz="882" spc="-26" dirty="0">
                <a:latin typeface="Century Gothic"/>
                <a:cs typeface="Century Gothic"/>
              </a:rPr>
              <a:t>jugos.</a:t>
            </a:r>
            <a:endParaRPr sz="882">
              <a:latin typeface="Century Gothic"/>
              <a:cs typeface="Century Gothic"/>
            </a:endParaRPr>
          </a:p>
          <a:p>
            <a:pPr marL="10646" marR="4483" indent="-6164" algn="ctr">
              <a:spcBef>
                <a:spcPts val="397"/>
              </a:spcBef>
            </a:pPr>
            <a:r>
              <a:rPr sz="882" spc="-49" dirty="0">
                <a:latin typeface="Century Gothic"/>
                <a:cs typeface="Century Gothic"/>
              </a:rPr>
              <a:t>Compre </a:t>
            </a:r>
            <a:r>
              <a:rPr sz="882" spc="-4" dirty="0">
                <a:latin typeface="Century Gothic"/>
                <a:cs typeface="Century Gothic"/>
              </a:rPr>
              <a:t>frutas </a:t>
            </a:r>
            <a:r>
              <a:rPr sz="882" spc="-53" dirty="0">
                <a:latin typeface="Century Gothic"/>
                <a:cs typeface="Century Gothic"/>
              </a:rPr>
              <a:t>secas,  </a:t>
            </a:r>
            <a:r>
              <a:rPr sz="882" spc="-62" dirty="0">
                <a:latin typeface="Century Gothic"/>
                <a:cs typeface="Century Gothic"/>
              </a:rPr>
              <a:t>congeladas, </a:t>
            </a:r>
            <a:r>
              <a:rPr sz="882" spc="-57" dirty="0">
                <a:latin typeface="Century Gothic"/>
                <a:cs typeface="Century Gothic"/>
              </a:rPr>
              <a:t>enlatadas </a:t>
            </a:r>
            <a:r>
              <a:rPr sz="882" spc="-9" dirty="0">
                <a:latin typeface="Century Gothic"/>
                <a:cs typeface="Century Gothic"/>
              </a:rPr>
              <a:t>o  </a:t>
            </a:r>
            <a:r>
              <a:rPr sz="882" spc="-31" dirty="0">
                <a:latin typeface="Century Gothic"/>
                <a:cs typeface="Century Gothic"/>
              </a:rPr>
              <a:t>frescas, </a:t>
            </a:r>
            <a:r>
              <a:rPr sz="882" spc="-66" dirty="0">
                <a:latin typeface="Century Gothic"/>
                <a:cs typeface="Century Gothic"/>
              </a:rPr>
              <a:t>para </a:t>
            </a:r>
            <a:r>
              <a:rPr sz="882" spc="-53" dirty="0">
                <a:latin typeface="Century Gothic"/>
                <a:cs typeface="Century Gothic"/>
              </a:rPr>
              <a:t>que </a:t>
            </a:r>
            <a:r>
              <a:rPr sz="882" spc="-22" dirty="0">
                <a:latin typeface="Century Gothic"/>
                <a:cs typeface="Century Gothic"/>
              </a:rPr>
              <a:t>siempre  </a:t>
            </a:r>
            <a:r>
              <a:rPr sz="882" spc="-71" dirty="0">
                <a:latin typeface="Century Gothic"/>
                <a:cs typeface="Century Gothic"/>
              </a:rPr>
              <a:t>pueda </a:t>
            </a:r>
            <a:r>
              <a:rPr sz="882" spc="-31" dirty="0">
                <a:latin typeface="Century Gothic"/>
                <a:cs typeface="Century Gothic"/>
              </a:rPr>
              <a:t>tener </a:t>
            </a:r>
            <a:r>
              <a:rPr sz="882" spc="-18" dirty="0">
                <a:latin typeface="Century Gothic"/>
                <a:cs typeface="Century Gothic"/>
              </a:rPr>
              <a:t>un</a:t>
            </a:r>
            <a:r>
              <a:rPr sz="882" spc="-132" dirty="0">
                <a:latin typeface="Century Gothic"/>
                <a:cs typeface="Century Gothic"/>
              </a:rPr>
              <a:t> </a:t>
            </a:r>
            <a:r>
              <a:rPr sz="882" dirty="0">
                <a:latin typeface="Century Gothic"/>
                <a:cs typeface="Century Gothic"/>
              </a:rPr>
              <a:t>suministro  </a:t>
            </a:r>
            <a:r>
              <a:rPr sz="882" spc="-93" dirty="0">
                <a:latin typeface="Century Gothic"/>
                <a:cs typeface="Century Gothic"/>
              </a:rPr>
              <a:t>a</a:t>
            </a:r>
            <a:r>
              <a:rPr sz="882" spc="-75" dirty="0">
                <a:latin typeface="Century Gothic"/>
                <a:cs typeface="Century Gothic"/>
              </a:rPr>
              <a:t> </a:t>
            </a:r>
            <a:r>
              <a:rPr sz="882" spc="-62" dirty="0">
                <a:latin typeface="Century Gothic"/>
                <a:cs typeface="Century Gothic"/>
              </a:rPr>
              <a:t>mano.</a:t>
            </a:r>
            <a:endParaRPr sz="882">
              <a:latin typeface="Century Gothic"/>
              <a:cs typeface="Century Gothic"/>
            </a:endParaRPr>
          </a:p>
        </p:txBody>
      </p:sp>
      <p:sp>
        <p:nvSpPr>
          <p:cNvPr id="13" name="object 13"/>
          <p:cNvSpPr/>
          <p:nvPr/>
        </p:nvSpPr>
        <p:spPr>
          <a:xfrm>
            <a:off x="973065" y="340218"/>
            <a:ext cx="747993" cy="745751"/>
          </a:xfrm>
          <a:custGeom>
            <a:avLst/>
            <a:gdLst/>
            <a:ahLst/>
            <a:cxnLst/>
            <a:rect l="l" t="t" r="r" b="b"/>
            <a:pathLst>
              <a:path w="847725" h="845185">
                <a:moveTo>
                  <a:pt x="694105" y="0"/>
                </a:moveTo>
                <a:lnTo>
                  <a:pt x="153504" y="0"/>
                </a:lnTo>
                <a:lnTo>
                  <a:pt x="104982" y="7826"/>
                </a:lnTo>
                <a:lnTo>
                  <a:pt x="62843" y="29619"/>
                </a:lnTo>
                <a:lnTo>
                  <a:pt x="29615" y="62849"/>
                </a:lnTo>
                <a:lnTo>
                  <a:pt x="7825" y="104987"/>
                </a:lnTo>
                <a:lnTo>
                  <a:pt x="0" y="153504"/>
                </a:lnTo>
                <a:lnTo>
                  <a:pt x="0" y="691438"/>
                </a:lnTo>
                <a:lnTo>
                  <a:pt x="7825" y="739960"/>
                </a:lnTo>
                <a:lnTo>
                  <a:pt x="29615" y="782099"/>
                </a:lnTo>
                <a:lnTo>
                  <a:pt x="62843" y="815328"/>
                </a:lnTo>
                <a:lnTo>
                  <a:pt x="104982" y="837118"/>
                </a:lnTo>
                <a:lnTo>
                  <a:pt x="153504" y="844943"/>
                </a:lnTo>
                <a:lnTo>
                  <a:pt x="694105" y="844943"/>
                </a:lnTo>
                <a:lnTo>
                  <a:pt x="742622" y="837118"/>
                </a:lnTo>
                <a:lnTo>
                  <a:pt x="784761" y="815328"/>
                </a:lnTo>
                <a:lnTo>
                  <a:pt x="817991" y="782099"/>
                </a:lnTo>
                <a:lnTo>
                  <a:pt x="839784" y="739960"/>
                </a:lnTo>
                <a:lnTo>
                  <a:pt x="847610" y="691438"/>
                </a:lnTo>
                <a:lnTo>
                  <a:pt x="847610" y="153504"/>
                </a:lnTo>
                <a:lnTo>
                  <a:pt x="839784" y="104987"/>
                </a:lnTo>
                <a:lnTo>
                  <a:pt x="817991" y="62849"/>
                </a:lnTo>
                <a:lnTo>
                  <a:pt x="784761" y="29619"/>
                </a:lnTo>
                <a:lnTo>
                  <a:pt x="742622" y="7826"/>
                </a:lnTo>
                <a:lnTo>
                  <a:pt x="694105" y="0"/>
                </a:lnTo>
                <a:close/>
              </a:path>
            </a:pathLst>
          </a:custGeom>
          <a:solidFill>
            <a:srgbClr val="CC2126"/>
          </a:solidFill>
        </p:spPr>
        <p:txBody>
          <a:bodyPr wrap="square" lIns="0" tIns="0" rIns="0" bIns="0" rtlCol="0"/>
          <a:lstStyle/>
          <a:p>
            <a:endParaRPr sz="1588"/>
          </a:p>
        </p:txBody>
      </p:sp>
      <p:sp>
        <p:nvSpPr>
          <p:cNvPr id="14" name="object 14"/>
          <p:cNvSpPr/>
          <p:nvPr/>
        </p:nvSpPr>
        <p:spPr>
          <a:xfrm>
            <a:off x="973065" y="340218"/>
            <a:ext cx="747993" cy="745751"/>
          </a:xfrm>
          <a:custGeom>
            <a:avLst/>
            <a:gdLst/>
            <a:ahLst/>
            <a:cxnLst/>
            <a:rect l="l" t="t" r="r" b="b"/>
            <a:pathLst>
              <a:path w="847725" h="845185">
                <a:moveTo>
                  <a:pt x="694105" y="844943"/>
                </a:moveTo>
                <a:lnTo>
                  <a:pt x="153504" y="844943"/>
                </a:lnTo>
                <a:lnTo>
                  <a:pt x="104982" y="837118"/>
                </a:lnTo>
                <a:lnTo>
                  <a:pt x="62843" y="815328"/>
                </a:lnTo>
                <a:lnTo>
                  <a:pt x="29615" y="782099"/>
                </a:lnTo>
                <a:lnTo>
                  <a:pt x="7825" y="739960"/>
                </a:lnTo>
                <a:lnTo>
                  <a:pt x="0" y="691438"/>
                </a:lnTo>
                <a:lnTo>
                  <a:pt x="0" y="153504"/>
                </a:lnTo>
                <a:lnTo>
                  <a:pt x="7825" y="104987"/>
                </a:lnTo>
                <a:lnTo>
                  <a:pt x="29615" y="62849"/>
                </a:lnTo>
                <a:lnTo>
                  <a:pt x="62843" y="29619"/>
                </a:lnTo>
                <a:lnTo>
                  <a:pt x="104982" y="7826"/>
                </a:lnTo>
                <a:lnTo>
                  <a:pt x="153504" y="0"/>
                </a:lnTo>
                <a:lnTo>
                  <a:pt x="694105" y="0"/>
                </a:lnTo>
                <a:lnTo>
                  <a:pt x="742622" y="7826"/>
                </a:lnTo>
                <a:lnTo>
                  <a:pt x="784761" y="29619"/>
                </a:lnTo>
                <a:lnTo>
                  <a:pt x="817991" y="62849"/>
                </a:lnTo>
                <a:lnTo>
                  <a:pt x="839784" y="104987"/>
                </a:lnTo>
                <a:lnTo>
                  <a:pt x="847610" y="153504"/>
                </a:lnTo>
                <a:lnTo>
                  <a:pt x="847610" y="691438"/>
                </a:lnTo>
                <a:lnTo>
                  <a:pt x="839784" y="739960"/>
                </a:lnTo>
                <a:lnTo>
                  <a:pt x="817991" y="782099"/>
                </a:lnTo>
                <a:lnTo>
                  <a:pt x="784761" y="815328"/>
                </a:lnTo>
                <a:lnTo>
                  <a:pt x="742622" y="837118"/>
                </a:lnTo>
                <a:lnTo>
                  <a:pt x="694105" y="844943"/>
                </a:lnTo>
              </a:path>
            </a:pathLst>
          </a:custGeom>
          <a:ln w="7289">
            <a:solidFill>
              <a:srgbClr val="FFFFFF"/>
            </a:solidFill>
          </a:ln>
        </p:spPr>
        <p:txBody>
          <a:bodyPr wrap="square" lIns="0" tIns="0" rIns="0" bIns="0" rtlCol="0"/>
          <a:lstStyle/>
          <a:p>
            <a:endParaRPr sz="1588"/>
          </a:p>
        </p:txBody>
      </p:sp>
      <p:sp>
        <p:nvSpPr>
          <p:cNvPr id="15" name="object 15"/>
          <p:cNvSpPr/>
          <p:nvPr/>
        </p:nvSpPr>
        <p:spPr>
          <a:xfrm>
            <a:off x="1061556" y="562019"/>
            <a:ext cx="519393" cy="465044"/>
          </a:xfrm>
          <a:custGeom>
            <a:avLst/>
            <a:gdLst/>
            <a:ahLst/>
            <a:cxnLst/>
            <a:rect l="l" t="t" r="r" b="b"/>
            <a:pathLst>
              <a:path w="588644" h="527050">
                <a:moveTo>
                  <a:pt x="588441" y="0"/>
                </a:moveTo>
                <a:lnTo>
                  <a:pt x="549224" y="1689"/>
                </a:lnTo>
                <a:lnTo>
                  <a:pt x="492194" y="8795"/>
                </a:lnTo>
                <a:lnTo>
                  <a:pt x="444299" y="19114"/>
                </a:lnTo>
                <a:lnTo>
                  <a:pt x="397907" y="33166"/>
                </a:lnTo>
                <a:lnTo>
                  <a:pt x="353186" y="50784"/>
                </a:lnTo>
                <a:lnTo>
                  <a:pt x="310302" y="71800"/>
                </a:lnTo>
                <a:lnTo>
                  <a:pt x="269423" y="96048"/>
                </a:lnTo>
                <a:lnTo>
                  <a:pt x="230715" y="123362"/>
                </a:lnTo>
                <a:lnTo>
                  <a:pt x="194346" y="153573"/>
                </a:lnTo>
                <a:lnTo>
                  <a:pt x="160482" y="186515"/>
                </a:lnTo>
                <a:lnTo>
                  <a:pt x="129291" y="222022"/>
                </a:lnTo>
                <a:lnTo>
                  <a:pt x="100940" y="259925"/>
                </a:lnTo>
                <a:lnTo>
                  <a:pt x="75594" y="300060"/>
                </a:lnTo>
                <a:lnTo>
                  <a:pt x="53423" y="342258"/>
                </a:lnTo>
                <a:lnTo>
                  <a:pt x="34592" y="386352"/>
                </a:lnTo>
                <a:lnTo>
                  <a:pt x="19268" y="432177"/>
                </a:lnTo>
                <a:lnTo>
                  <a:pt x="7620" y="479564"/>
                </a:lnTo>
                <a:lnTo>
                  <a:pt x="939" y="518693"/>
                </a:lnTo>
                <a:lnTo>
                  <a:pt x="0" y="526580"/>
                </a:lnTo>
                <a:lnTo>
                  <a:pt x="588441" y="526580"/>
                </a:lnTo>
                <a:lnTo>
                  <a:pt x="588441" y="0"/>
                </a:lnTo>
                <a:close/>
              </a:path>
            </a:pathLst>
          </a:custGeom>
          <a:solidFill>
            <a:srgbClr val="E0787D"/>
          </a:solidFill>
        </p:spPr>
        <p:txBody>
          <a:bodyPr wrap="square" lIns="0" tIns="0" rIns="0" bIns="0" rtlCol="0"/>
          <a:lstStyle/>
          <a:p>
            <a:endParaRPr sz="1588"/>
          </a:p>
        </p:txBody>
      </p:sp>
      <p:sp>
        <p:nvSpPr>
          <p:cNvPr id="16" name="object 16"/>
          <p:cNvSpPr/>
          <p:nvPr/>
        </p:nvSpPr>
        <p:spPr>
          <a:xfrm>
            <a:off x="1468225" y="788605"/>
            <a:ext cx="15688" cy="50426"/>
          </a:xfrm>
          <a:custGeom>
            <a:avLst/>
            <a:gdLst/>
            <a:ahLst/>
            <a:cxnLst/>
            <a:rect l="l" t="t" r="r" b="b"/>
            <a:pathLst>
              <a:path w="17780" h="57150">
                <a:moveTo>
                  <a:pt x="6451" y="0"/>
                </a:moveTo>
                <a:lnTo>
                  <a:pt x="0" y="1270"/>
                </a:lnTo>
                <a:lnTo>
                  <a:pt x="2763" y="8148"/>
                </a:lnTo>
                <a:lnTo>
                  <a:pt x="4545" y="19842"/>
                </a:lnTo>
                <a:lnTo>
                  <a:pt x="4923" y="36058"/>
                </a:lnTo>
                <a:lnTo>
                  <a:pt x="3479" y="56502"/>
                </a:lnTo>
                <a:lnTo>
                  <a:pt x="6502" y="56832"/>
                </a:lnTo>
                <a:lnTo>
                  <a:pt x="14267" y="40819"/>
                </a:lnTo>
                <a:lnTo>
                  <a:pt x="17191" y="29600"/>
                </a:lnTo>
                <a:lnTo>
                  <a:pt x="15573" y="17881"/>
                </a:lnTo>
                <a:lnTo>
                  <a:pt x="9715" y="368"/>
                </a:lnTo>
                <a:lnTo>
                  <a:pt x="6451" y="0"/>
                </a:lnTo>
                <a:close/>
              </a:path>
            </a:pathLst>
          </a:custGeom>
          <a:solidFill>
            <a:srgbClr val="FFFFFF"/>
          </a:solidFill>
        </p:spPr>
        <p:txBody>
          <a:bodyPr wrap="square" lIns="0" tIns="0" rIns="0" bIns="0" rtlCol="0"/>
          <a:lstStyle/>
          <a:p>
            <a:endParaRPr sz="1588"/>
          </a:p>
        </p:txBody>
      </p:sp>
      <p:sp>
        <p:nvSpPr>
          <p:cNvPr id="17" name="object 17"/>
          <p:cNvSpPr/>
          <p:nvPr/>
        </p:nvSpPr>
        <p:spPr>
          <a:xfrm>
            <a:off x="1476772" y="812373"/>
            <a:ext cx="47625" cy="25773"/>
          </a:xfrm>
          <a:custGeom>
            <a:avLst/>
            <a:gdLst/>
            <a:ahLst/>
            <a:cxnLst/>
            <a:rect l="l" t="t" r="r" b="b"/>
            <a:pathLst>
              <a:path w="53975" h="29209">
                <a:moveTo>
                  <a:pt x="53454" y="0"/>
                </a:moveTo>
                <a:lnTo>
                  <a:pt x="33832" y="568"/>
                </a:lnTo>
                <a:lnTo>
                  <a:pt x="17240" y="6226"/>
                </a:lnTo>
                <a:lnTo>
                  <a:pt x="5391" y="16041"/>
                </a:lnTo>
                <a:lnTo>
                  <a:pt x="0" y="29082"/>
                </a:lnTo>
                <a:lnTo>
                  <a:pt x="19619" y="28514"/>
                </a:lnTo>
                <a:lnTo>
                  <a:pt x="36209" y="22856"/>
                </a:lnTo>
                <a:lnTo>
                  <a:pt x="48057" y="13041"/>
                </a:lnTo>
                <a:lnTo>
                  <a:pt x="53454" y="0"/>
                </a:lnTo>
                <a:close/>
              </a:path>
            </a:pathLst>
          </a:custGeom>
          <a:solidFill>
            <a:srgbClr val="FFFFFF"/>
          </a:solidFill>
        </p:spPr>
        <p:txBody>
          <a:bodyPr wrap="square" lIns="0" tIns="0" rIns="0" bIns="0" rtlCol="0"/>
          <a:lstStyle/>
          <a:p>
            <a:endParaRPr sz="1588"/>
          </a:p>
        </p:txBody>
      </p:sp>
      <p:sp>
        <p:nvSpPr>
          <p:cNvPr id="18" name="object 18"/>
          <p:cNvSpPr/>
          <p:nvPr/>
        </p:nvSpPr>
        <p:spPr>
          <a:xfrm>
            <a:off x="1397408" y="826522"/>
            <a:ext cx="126066" cy="112619"/>
          </a:xfrm>
          <a:custGeom>
            <a:avLst/>
            <a:gdLst/>
            <a:ahLst/>
            <a:cxnLst/>
            <a:rect l="l" t="t" r="r" b="b"/>
            <a:pathLst>
              <a:path w="142875" h="127634">
                <a:moveTo>
                  <a:pt x="119164" y="110955"/>
                </a:moveTo>
                <a:lnTo>
                  <a:pt x="55187" y="110955"/>
                </a:lnTo>
                <a:lnTo>
                  <a:pt x="75041" y="127501"/>
                </a:lnTo>
                <a:lnTo>
                  <a:pt x="97176" y="126373"/>
                </a:lnTo>
                <a:lnTo>
                  <a:pt x="118118" y="112373"/>
                </a:lnTo>
                <a:lnTo>
                  <a:pt x="119164" y="110955"/>
                </a:lnTo>
                <a:close/>
              </a:path>
              <a:path w="142875" h="127634">
                <a:moveTo>
                  <a:pt x="49322" y="0"/>
                </a:moveTo>
                <a:lnTo>
                  <a:pt x="24710" y="1004"/>
                </a:lnTo>
                <a:lnTo>
                  <a:pt x="8759" y="15525"/>
                </a:lnTo>
                <a:lnTo>
                  <a:pt x="758" y="38643"/>
                </a:lnTo>
                <a:lnTo>
                  <a:pt x="0" y="65436"/>
                </a:lnTo>
                <a:lnTo>
                  <a:pt x="5773" y="90984"/>
                </a:lnTo>
                <a:lnTo>
                  <a:pt x="17368" y="110367"/>
                </a:lnTo>
                <a:lnTo>
                  <a:pt x="34076" y="118664"/>
                </a:lnTo>
                <a:lnTo>
                  <a:pt x="55187" y="110955"/>
                </a:lnTo>
                <a:lnTo>
                  <a:pt x="119164" y="110955"/>
                </a:lnTo>
                <a:lnTo>
                  <a:pt x="134392" y="90306"/>
                </a:lnTo>
                <a:lnTo>
                  <a:pt x="142523" y="64975"/>
                </a:lnTo>
                <a:lnTo>
                  <a:pt x="139035" y="41184"/>
                </a:lnTo>
                <a:lnTo>
                  <a:pt x="120454" y="23735"/>
                </a:lnTo>
                <a:lnTo>
                  <a:pt x="83305" y="17432"/>
                </a:lnTo>
                <a:lnTo>
                  <a:pt x="49322" y="0"/>
                </a:lnTo>
                <a:close/>
              </a:path>
            </a:pathLst>
          </a:custGeom>
          <a:solidFill>
            <a:srgbClr val="FFFFFF"/>
          </a:solidFill>
        </p:spPr>
        <p:txBody>
          <a:bodyPr wrap="square" lIns="0" tIns="0" rIns="0" bIns="0" rtlCol="0"/>
          <a:lstStyle/>
          <a:p>
            <a:endParaRPr sz="1588"/>
          </a:p>
        </p:txBody>
      </p:sp>
      <p:sp>
        <p:nvSpPr>
          <p:cNvPr id="19" name="object 19"/>
          <p:cNvSpPr/>
          <p:nvPr/>
        </p:nvSpPr>
        <p:spPr>
          <a:xfrm>
            <a:off x="1318308" y="692243"/>
            <a:ext cx="36419" cy="36419"/>
          </a:xfrm>
          <a:custGeom>
            <a:avLst/>
            <a:gdLst/>
            <a:ahLst/>
            <a:cxnLst/>
            <a:rect l="l" t="t" r="r" b="b"/>
            <a:pathLst>
              <a:path w="41275" h="41275">
                <a:moveTo>
                  <a:pt x="20432" y="0"/>
                </a:moveTo>
                <a:lnTo>
                  <a:pt x="12744" y="2208"/>
                </a:lnTo>
                <a:lnTo>
                  <a:pt x="5981" y="7332"/>
                </a:lnTo>
                <a:lnTo>
                  <a:pt x="1495" y="14534"/>
                </a:lnTo>
                <a:lnTo>
                  <a:pt x="0" y="22393"/>
                </a:lnTo>
                <a:lnTo>
                  <a:pt x="1495" y="29972"/>
                </a:lnTo>
                <a:lnTo>
                  <a:pt x="5981" y="36339"/>
                </a:lnTo>
                <a:lnTo>
                  <a:pt x="12737" y="40225"/>
                </a:lnTo>
                <a:lnTo>
                  <a:pt x="20421" y="41022"/>
                </a:lnTo>
                <a:lnTo>
                  <a:pt x="28105" y="38814"/>
                </a:lnTo>
                <a:lnTo>
                  <a:pt x="34861" y="33685"/>
                </a:lnTo>
                <a:lnTo>
                  <a:pt x="39353" y="26484"/>
                </a:lnTo>
                <a:lnTo>
                  <a:pt x="40849" y="18629"/>
                </a:lnTo>
                <a:lnTo>
                  <a:pt x="39354" y="11050"/>
                </a:lnTo>
                <a:lnTo>
                  <a:pt x="34874" y="4678"/>
                </a:lnTo>
                <a:lnTo>
                  <a:pt x="28118" y="794"/>
                </a:lnTo>
                <a:lnTo>
                  <a:pt x="20432" y="0"/>
                </a:lnTo>
                <a:close/>
              </a:path>
            </a:pathLst>
          </a:custGeom>
          <a:solidFill>
            <a:srgbClr val="FFFFFF"/>
          </a:solidFill>
        </p:spPr>
        <p:txBody>
          <a:bodyPr wrap="square" lIns="0" tIns="0" rIns="0" bIns="0" rtlCol="0"/>
          <a:lstStyle/>
          <a:p>
            <a:endParaRPr sz="1588"/>
          </a:p>
        </p:txBody>
      </p:sp>
      <p:sp>
        <p:nvSpPr>
          <p:cNvPr id="20" name="object 20"/>
          <p:cNvSpPr/>
          <p:nvPr/>
        </p:nvSpPr>
        <p:spPr>
          <a:xfrm>
            <a:off x="1349609" y="708728"/>
            <a:ext cx="36979" cy="35299"/>
          </a:xfrm>
          <a:custGeom>
            <a:avLst/>
            <a:gdLst/>
            <a:ahLst/>
            <a:cxnLst/>
            <a:rect l="l" t="t" r="r" b="b"/>
            <a:pathLst>
              <a:path w="41909" h="40005">
                <a:moveTo>
                  <a:pt x="25775" y="0"/>
                </a:moveTo>
                <a:lnTo>
                  <a:pt x="0" y="24343"/>
                </a:lnTo>
                <a:lnTo>
                  <a:pt x="2764" y="31624"/>
                </a:lnTo>
                <a:lnTo>
                  <a:pt x="8344" y="37062"/>
                </a:lnTo>
                <a:lnTo>
                  <a:pt x="15593" y="39736"/>
                </a:lnTo>
                <a:lnTo>
                  <a:pt x="23586" y="39500"/>
                </a:lnTo>
                <a:lnTo>
                  <a:pt x="31403" y="36209"/>
                </a:lnTo>
                <a:lnTo>
                  <a:pt x="37534" y="30350"/>
                </a:lnTo>
                <a:lnTo>
                  <a:pt x="40932" y="23110"/>
                </a:lnTo>
                <a:lnTo>
                  <a:pt x="41366" y="15397"/>
                </a:lnTo>
                <a:lnTo>
                  <a:pt x="38604" y="8116"/>
                </a:lnTo>
                <a:lnTo>
                  <a:pt x="33023" y="2676"/>
                </a:lnTo>
                <a:lnTo>
                  <a:pt x="25775" y="0"/>
                </a:lnTo>
                <a:close/>
              </a:path>
            </a:pathLst>
          </a:custGeom>
          <a:solidFill>
            <a:srgbClr val="FFFFFF"/>
          </a:solidFill>
        </p:spPr>
        <p:txBody>
          <a:bodyPr wrap="square" lIns="0" tIns="0" rIns="0" bIns="0" rtlCol="0"/>
          <a:lstStyle/>
          <a:p>
            <a:endParaRPr sz="1588"/>
          </a:p>
        </p:txBody>
      </p:sp>
      <p:sp>
        <p:nvSpPr>
          <p:cNvPr id="21" name="object 21"/>
          <p:cNvSpPr/>
          <p:nvPr/>
        </p:nvSpPr>
        <p:spPr>
          <a:xfrm>
            <a:off x="1382552" y="722364"/>
            <a:ext cx="35299" cy="37540"/>
          </a:xfrm>
          <a:custGeom>
            <a:avLst/>
            <a:gdLst/>
            <a:ahLst/>
            <a:cxnLst/>
            <a:rect l="l" t="t" r="r" b="b"/>
            <a:pathLst>
              <a:path w="40005" h="42544">
                <a:moveTo>
                  <a:pt x="18858" y="0"/>
                </a:moveTo>
                <a:lnTo>
                  <a:pt x="11504" y="2357"/>
                </a:lnTo>
                <a:lnTo>
                  <a:pt x="5356" y="7465"/>
                </a:lnTo>
                <a:lnTo>
                  <a:pt x="1227" y="14875"/>
                </a:lnTo>
                <a:lnTo>
                  <a:pt x="0" y="23271"/>
                </a:lnTo>
                <a:lnTo>
                  <a:pt x="1781" y="31069"/>
                </a:lnTo>
                <a:lnTo>
                  <a:pt x="6194" y="37411"/>
                </a:lnTo>
                <a:lnTo>
                  <a:pt x="12860" y="41443"/>
                </a:lnTo>
                <a:lnTo>
                  <a:pt x="20608" y="42290"/>
                </a:lnTo>
                <a:lnTo>
                  <a:pt x="27968" y="39932"/>
                </a:lnTo>
                <a:lnTo>
                  <a:pt x="34122" y="34821"/>
                </a:lnTo>
                <a:lnTo>
                  <a:pt x="38247" y="27409"/>
                </a:lnTo>
                <a:lnTo>
                  <a:pt x="39467" y="19013"/>
                </a:lnTo>
                <a:lnTo>
                  <a:pt x="37682" y="11215"/>
                </a:lnTo>
                <a:lnTo>
                  <a:pt x="33268" y="4873"/>
                </a:lnTo>
                <a:lnTo>
                  <a:pt x="26601" y="841"/>
                </a:lnTo>
                <a:lnTo>
                  <a:pt x="18858" y="0"/>
                </a:lnTo>
                <a:close/>
              </a:path>
            </a:pathLst>
          </a:custGeom>
          <a:solidFill>
            <a:srgbClr val="FFFFFF"/>
          </a:solidFill>
        </p:spPr>
        <p:txBody>
          <a:bodyPr wrap="square" lIns="0" tIns="0" rIns="0" bIns="0" rtlCol="0"/>
          <a:lstStyle/>
          <a:p>
            <a:endParaRPr sz="1588"/>
          </a:p>
        </p:txBody>
      </p:sp>
      <p:sp>
        <p:nvSpPr>
          <p:cNvPr id="22" name="object 22"/>
          <p:cNvSpPr/>
          <p:nvPr/>
        </p:nvSpPr>
        <p:spPr>
          <a:xfrm>
            <a:off x="1414193" y="740593"/>
            <a:ext cx="34738" cy="37540"/>
          </a:xfrm>
          <a:custGeom>
            <a:avLst/>
            <a:gdLst/>
            <a:ahLst/>
            <a:cxnLst/>
            <a:rect l="l" t="t" r="r" b="b"/>
            <a:pathLst>
              <a:path w="39369" h="42544">
                <a:moveTo>
                  <a:pt x="18367" y="0"/>
                </a:moveTo>
                <a:lnTo>
                  <a:pt x="11061" y="2509"/>
                </a:lnTo>
                <a:lnTo>
                  <a:pt x="5020" y="7745"/>
                </a:lnTo>
                <a:lnTo>
                  <a:pt x="1049" y="15239"/>
                </a:lnTo>
                <a:lnTo>
                  <a:pt x="0" y="23658"/>
                </a:lnTo>
                <a:lnTo>
                  <a:pt x="1942" y="31417"/>
                </a:lnTo>
                <a:lnTo>
                  <a:pt x="6483" y="37668"/>
                </a:lnTo>
                <a:lnTo>
                  <a:pt x="13228" y="41566"/>
                </a:lnTo>
                <a:lnTo>
                  <a:pt x="20992" y="42244"/>
                </a:lnTo>
                <a:lnTo>
                  <a:pt x="28300" y="39731"/>
                </a:lnTo>
                <a:lnTo>
                  <a:pt x="34345" y="34494"/>
                </a:lnTo>
                <a:lnTo>
                  <a:pt x="38323" y="26999"/>
                </a:lnTo>
                <a:lnTo>
                  <a:pt x="39367" y="18580"/>
                </a:lnTo>
                <a:lnTo>
                  <a:pt x="37423" y="10822"/>
                </a:lnTo>
                <a:lnTo>
                  <a:pt x="32881" y="4575"/>
                </a:lnTo>
                <a:lnTo>
                  <a:pt x="26131" y="685"/>
                </a:lnTo>
                <a:lnTo>
                  <a:pt x="18367" y="0"/>
                </a:lnTo>
                <a:close/>
              </a:path>
            </a:pathLst>
          </a:custGeom>
          <a:solidFill>
            <a:srgbClr val="FFFFFF"/>
          </a:solidFill>
        </p:spPr>
        <p:txBody>
          <a:bodyPr wrap="square" lIns="0" tIns="0" rIns="0" bIns="0" rtlCol="0"/>
          <a:lstStyle/>
          <a:p>
            <a:endParaRPr sz="1588"/>
          </a:p>
        </p:txBody>
      </p:sp>
      <p:sp>
        <p:nvSpPr>
          <p:cNvPr id="23" name="object 23"/>
          <p:cNvSpPr/>
          <p:nvPr/>
        </p:nvSpPr>
        <p:spPr>
          <a:xfrm>
            <a:off x="1318793" y="730012"/>
            <a:ext cx="36419" cy="36419"/>
          </a:xfrm>
          <a:custGeom>
            <a:avLst/>
            <a:gdLst/>
            <a:ahLst/>
            <a:cxnLst/>
            <a:rect l="l" t="t" r="r" b="b"/>
            <a:pathLst>
              <a:path w="41275" h="41275">
                <a:moveTo>
                  <a:pt x="21388" y="0"/>
                </a:moveTo>
                <a:lnTo>
                  <a:pt x="13612" y="1872"/>
                </a:lnTo>
                <a:lnTo>
                  <a:pt x="6635" y="6704"/>
                </a:lnTo>
                <a:lnTo>
                  <a:pt x="1836" y="13696"/>
                </a:lnTo>
                <a:lnTo>
                  <a:pt x="0" y="21480"/>
                </a:lnTo>
                <a:lnTo>
                  <a:pt x="1163" y="29121"/>
                </a:lnTo>
                <a:lnTo>
                  <a:pt x="5365" y="35685"/>
                </a:lnTo>
                <a:lnTo>
                  <a:pt x="11942" y="39860"/>
                </a:lnTo>
                <a:lnTo>
                  <a:pt x="19583" y="40987"/>
                </a:lnTo>
                <a:lnTo>
                  <a:pt x="27357" y="39114"/>
                </a:lnTo>
                <a:lnTo>
                  <a:pt x="34334" y="34288"/>
                </a:lnTo>
                <a:lnTo>
                  <a:pt x="39135" y="27295"/>
                </a:lnTo>
                <a:lnTo>
                  <a:pt x="40976" y="19511"/>
                </a:lnTo>
                <a:lnTo>
                  <a:pt x="39817" y="11871"/>
                </a:lnTo>
                <a:lnTo>
                  <a:pt x="35617" y="5307"/>
                </a:lnTo>
                <a:lnTo>
                  <a:pt x="29033" y="1130"/>
                </a:lnTo>
                <a:lnTo>
                  <a:pt x="21388" y="0"/>
                </a:lnTo>
                <a:close/>
              </a:path>
            </a:pathLst>
          </a:custGeom>
          <a:solidFill>
            <a:srgbClr val="FFFFFF"/>
          </a:solidFill>
        </p:spPr>
        <p:txBody>
          <a:bodyPr wrap="square" lIns="0" tIns="0" rIns="0" bIns="0" rtlCol="0"/>
          <a:lstStyle/>
          <a:p>
            <a:endParaRPr sz="1588"/>
          </a:p>
        </p:txBody>
      </p:sp>
      <p:sp>
        <p:nvSpPr>
          <p:cNvPr id="24" name="object 24"/>
          <p:cNvSpPr/>
          <p:nvPr/>
        </p:nvSpPr>
        <p:spPr>
          <a:xfrm>
            <a:off x="1350868" y="746546"/>
            <a:ext cx="35299" cy="36979"/>
          </a:xfrm>
          <a:custGeom>
            <a:avLst/>
            <a:gdLst/>
            <a:ahLst/>
            <a:cxnLst/>
            <a:rect l="l" t="t" r="r" b="b"/>
            <a:pathLst>
              <a:path w="40005" h="41909">
                <a:moveTo>
                  <a:pt x="23286" y="0"/>
                </a:moveTo>
                <a:lnTo>
                  <a:pt x="15599" y="781"/>
                </a:lnTo>
                <a:lnTo>
                  <a:pt x="8519" y="4504"/>
                </a:lnTo>
                <a:lnTo>
                  <a:pt x="2939" y="10892"/>
                </a:lnTo>
                <a:lnTo>
                  <a:pt x="0" y="18853"/>
                </a:lnTo>
                <a:lnTo>
                  <a:pt x="124" y="26849"/>
                </a:lnTo>
                <a:lnTo>
                  <a:pt x="3123" y="33970"/>
                </a:lnTo>
                <a:lnTo>
                  <a:pt x="8806" y="39302"/>
                </a:lnTo>
                <a:lnTo>
                  <a:pt x="16208" y="41736"/>
                </a:lnTo>
                <a:lnTo>
                  <a:pt x="23895" y="40954"/>
                </a:lnTo>
                <a:lnTo>
                  <a:pt x="30975" y="37232"/>
                </a:lnTo>
                <a:lnTo>
                  <a:pt x="36555" y="30844"/>
                </a:lnTo>
                <a:lnTo>
                  <a:pt x="39493" y="22883"/>
                </a:lnTo>
                <a:lnTo>
                  <a:pt x="39365" y="14886"/>
                </a:lnTo>
                <a:lnTo>
                  <a:pt x="36366" y="7766"/>
                </a:lnTo>
                <a:lnTo>
                  <a:pt x="30688" y="2434"/>
                </a:lnTo>
                <a:lnTo>
                  <a:pt x="23286" y="0"/>
                </a:lnTo>
                <a:close/>
              </a:path>
            </a:pathLst>
          </a:custGeom>
          <a:solidFill>
            <a:srgbClr val="FFFFFF"/>
          </a:solidFill>
        </p:spPr>
        <p:txBody>
          <a:bodyPr wrap="square" lIns="0" tIns="0" rIns="0" bIns="0" rtlCol="0"/>
          <a:lstStyle/>
          <a:p>
            <a:endParaRPr sz="1588"/>
          </a:p>
        </p:txBody>
      </p:sp>
      <p:sp>
        <p:nvSpPr>
          <p:cNvPr id="25" name="object 25"/>
          <p:cNvSpPr/>
          <p:nvPr/>
        </p:nvSpPr>
        <p:spPr>
          <a:xfrm>
            <a:off x="1383448" y="760279"/>
            <a:ext cx="34178" cy="37540"/>
          </a:xfrm>
          <a:custGeom>
            <a:avLst/>
            <a:gdLst/>
            <a:ahLst/>
            <a:cxnLst/>
            <a:rect l="l" t="t" r="r" b="b"/>
            <a:pathLst>
              <a:path w="38734" h="42544">
                <a:moveTo>
                  <a:pt x="15167" y="0"/>
                </a:moveTo>
                <a:lnTo>
                  <a:pt x="8024" y="3112"/>
                </a:lnTo>
                <a:lnTo>
                  <a:pt x="2806" y="8813"/>
                </a:lnTo>
                <a:lnTo>
                  <a:pt x="0" y="16305"/>
                </a:lnTo>
                <a:lnTo>
                  <a:pt x="93" y="24790"/>
                </a:lnTo>
                <a:lnTo>
                  <a:pt x="3202" y="32679"/>
                </a:lnTo>
                <a:lnTo>
                  <a:pt x="8621" y="38560"/>
                </a:lnTo>
                <a:lnTo>
                  <a:pt x="15602" y="41874"/>
                </a:lnTo>
                <a:lnTo>
                  <a:pt x="23397" y="42062"/>
                </a:lnTo>
                <a:lnTo>
                  <a:pt x="30539" y="38957"/>
                </a:lnTo>
                <a:lnTo>
                  <a:pt x="35753" y="33259"/>
                </a:lnTo>
                <a:lnTo>
                  <a:pt x="38554" y="25769"/>
                </a:lnTo>
                <a:lnTo>
                  <a:pt x="38459" y="17284"/>
                </a:lnTo>
                <a:lnTo>
                  <a:pt x="35350" y="9390"/>
                </a:lnTo>
                <a:lnTo>
                  <a:pt x="29933" y="3508"/>
                </a:lnTo>
                <a:lnTo>
                  <a:pt x="22956" y="193"/>
                </a:lnTo>
                <a:lnTo>
                  <a:pt x="15167" y="0"/>
                </a:lnTo>
                <a:close/>
              </a:path>
            </a:pathLst>
          </a:custGeom>
          <a:solidFill>
            <a:srgbClr val="FFFFFF"/>
          </a:solidFill>
        </p:spPr>
        <p:txBody>
          <a:bodyPr wrap="square" lIns="0" tIns="0" rIns="0" bIns="0" rtlCol="0"/>
          <a:lstStyle/>
          <a:p>
            <a:endParaRPr sz="1588"/>
          </a:p>
        </p:txBody>
      </p:sp>
      <p:sp>
        <p:nvSpPr>
          <p:cNvPr id="26" name="object 26"/>
          <p:cNvSpPr/>
          <p:nvPr/>
        </p:nvSpPr>
        <p:spPr>
          <a:xfrm>
            <a:off x="1316889" y="767989"/>
            <a:ext cx="37540" cy="35299"/>
          </a:xfrm>
          <a:custGeom>
            <a:avLst/>
            <a:gdLst/>
            <a:ahLst/>
            <a:cxnLst/>
            <a:rect l="l" t="t" r="r" b="b"/>
            <a:pathLst>
              <a:path w="42544" h="40005">
                <a:moveTo>
                  <a:pt x="20342" y="0"/>
                </a:moveTo>
                <a:lnTo>
                  <a:pt x="12210" y="2408"/>
                </a:lnTo>
                <a:lnTo>
                  <a:pt x="5466" y="7554"/>
                </a:lnTo>
                <a:lnTo>
                  <a:pt x="1286" y="14371"/>
                </a:lnTo>
                <a:lnTo>
                  <a:pt x="0" y="21989"/>
                </a:lnTo>
                <a:lnTo>
                  <a:pt x="1936" y="29535"/>
                </a:lnTo>
                <a:lnTo>
                  <a:pt x="6884" y="35556"/>
                </a:lnTo>
                <a:lnTo>
                  <a:pt x="13794" y="39015"/>
                </a:lnTo>
                <a:lnTo>
                  <a:pt x="21767" y="39665"/>
                </a:lnTo>
                <a:lnTo>
                  <a:pt x="29901" y="37257"/>
                </a:lnTo>
                <a:lnTo>
                  <a:pt x="36644" y="32109"/>
                </a:lnTo>
                <a:lnTo>
                  <a:pt x="40823" y="25288"/>
                </a:lnTo>
                <a:lnTo>
                  <a:pt x="42106" y="17670"/>
                </a:lnTo>
                <a:lnTo>
                  <a:pt x="40163" y="10129"/>
                </a:lnTo>
                <a:lnTo>
                  <a:pt x="35216" y="4108"/>
                </a:lnTo>
                <a:lnTo>
                  <a:pt x="28310" y="649"/>
                </a:lnTo>
                <a:lnTo>
                  <a:pt x="20342" y="0"/>
                </a:lnTo>
                <a:close/>
              </a:path>
            </a:pathLst>
          </a:custGeom>
          <a:solidFill>
            <a:srgbClr val="FFFFFF"/>
          </a:solidFill>
        </p:spPr>
        <p:txBody>
          <a:bodyPr wrap="square" lIns="0" tIns="0" rIns="0" bIns="0" rtlCol="0"/>
          <a:lstStyle/>
          <a:p>
            <a:endParaRPr sz="1588"/>
          </a:p>
        </p:txBody>
      </p:sp>
      <p:sp>
        <p:nvSpPr>
          <p:cNvPr id="27" name="object 27"/>
          <p:cNvSpPr/>
          <p:nvPr/>
        </p:nvSpPr>
        <p:spPr>
          <a:xfrm>
            <a:off x="1353229" y="783064"/>
            <a:ext cx="34738" cy="38100"/>
          </a:xfrm>
          <a:custGeom>
            <a:avLst/>
            <a:gdLst/>
            <a:ahLst/>
            <a:cxnLst/>
            <a:rect l="l" t="t" r="r" b="b"/>
            <a:pathLst>
              <a:path w="39369" h="43180">
                <a:moveTo>
                  <a:pt x="21170" y="0"/>
                </a:moveTo>
                <a:lnTo>
                  <a:pt x="13455" y="1079"/>
                </a:lnTo>
                <a:lnTo>
                  <a:pt x="6899" y="5168"/>
                </a:lnTo>
                <a:lnTo>
                  <a:pt x="2186" y="11630"/>
                </a:lnTo>
                <a:lnTo>
                  <a:pt x="0" y="19824"/>
                </a:lnTo>
                <a:lnTo>
                  <a:pt x="869" y="28262"/>
                </a:lnTo>
                <a:lnTo>
                  <a:pt x="4505" y="35385"/>
                </a:lnTo>
                <a:lnTo>
                  <a:pt x="10337" y="40455"/>
                </a:lnTo>
                <a:lnTo>
                  <a:pt x="17792" y="42735"/>
                </a:lnTo>
                <a:lnTo>
                  <a:pt x="25508" y="41655"/>
                </a:lnTo>
                <a:lnTo>
                  <a:pt x="32064" y="37566"/>
                </a:lnTo>
                <a:lnTo>
                  <a:pt x="36777" y="31105"/>
                </a:lnTo>
                <a:lnTo>
                  <a:pt x="38963" y="22910"/>
                </a:lnTo>
                <a:lnTo>
                  <a:pt x="38092" y="14473"/>
                </a:lnTo>
                <a:lnTo>
                  <a:pt x="34453" y="7350"/>
                </a:lnTo>
                <a:lnTo>
                  <a:pt x="28621" y="2279"/>
                </a:lnTo>
                <a:lnTo>
                  <a:pt x="21170" y="0"/>
                </a:lnTo>
                <a:close/>
              </a:path>
            </a:pathLst>
          </a:custGeom>
          <a:solidFill>
            <a:srgbClr val="FFFFFF"/>
          </a:solidFill>
        </p:spPr>
        <p:txBody>
          <a:bodyPr wrap="square" lIns="0" tIns="0" rIns="0" bIns="0" rtlCol="0"/>
          <a:lstStyle/>
          <a:p>
            <a:endParaRPr sz="1588"/>
          </a:p>
        </p:txBody>
      </p:sp>
      <p:sp>
        <p:nvSpPr>
          <p:cNvPr id="28" name="object 28"/>
          <p:cNvSpPr/>
          <p:nvPr/>
        </p:nvSpPr>
        <p:spPr>
          <a:xfrm>
            <a:off x="1321944" y="806144"/>
            <a:ext cx="35859" cy="36419"/>
          </a:xfrm>
          <a:custGeom>
            <a:avLst/>
            <a:gdLst/>
            <a:ahLst/>
            <a:cxnLst/>
            <a:rect l="l" t="t" r="r" b="b"/>
            <a:pathLst>
              <a:path w="40640" h="41275">
                <a:moveTo>
                  <a:pt x="25149" y="0"/>
                </a:moveTo>
                <a:lnTo>
                  <a:pt x="0" y="24984"/>
                </a:lnTo>
                <a:lnTo>
                  <a:pt x="2442" y="32314"/>
                </a:lnTo>
                <a:lnTo>
                  <a:pt x="7702" y="38068"/>
                </a:lnTo>
                <a:lnTo>
                  <a:pt x="14892" y="41061"/>
                </a:lnTo>
                <a:lnTo>
                  <a:pt x="22613" y="40876"/>
                </a:lnTo>
                <a:lnTo>
                  <a:pt x="29957" y="37713"/>
                </a:lnTo>
                <a:lnTo>
                  <a:pt x="36010" y="31769"/>
                </a:lnTo>
                <a:lnTo>
                  <a:pt x="39552" y="24063"/>
                </a:lnTo>
                <a:lnTo>
                  <a:pt x="40043" y="16080"/>
                </a:lnTo>
                <a:lnTo>
                  <a:pt x="37600" y="8746"/>
                </a:lnTo>
                <a:lnTo>
                  <a:pt x="32340" y="2991"/>
                </a:lnTo>
                <a:lnTo>
                  <a:pt x="25149" y="0"/>
                </a:lnTo>
                <a:close/>
              </a:path>
            </a:pathLst>
          </a:custGeom>
          <a:solidFill>
            <a:srgbClr val="FFFFFF"/>
          </a:solidFill>
        </p:spPr>
        <p:txBody>
          <a:bodyPr wrap="square" lIns="0" tIns="0" rIns="0" bIns="0" rtlCol="0"/>
          <a:lstStyle/>
          <a:p>
            <a:endParaRPr sz="1588"/>
          </a:p>
        </p:txBody>
      </p:sp>
      <p:sp>
        <p:nvSpPr>
          <p:cNvPr id="29" name="object 29"/>
          <p:cNvSpPr/>
          <p:nvPr/>
        </p:nvSpPr>
        <p:spPr>
          <a:xfrm>
            <a:off x="1390726" y="678382"/>
            <a:ext cx="44263" cy="43703"/>
          </a:xfrm>
          <a:custGeom>
            <a:avLst/>
            <a:gdLst/>
            <a:ahLst/>
            <a:cxnLst/>
            <a:rect l="l" t="t" r="r" b="b"/>
            <a:pathLst>
              <a:path w="50165" h="49530">
                <a:moveTo>
                  <a:pt x="44576" y="0"/>
                </a:moveTo>
                <a:lnTo>
                  <a:pt x="7842" y="26435"/>
                </a:lnTo>
                <a:lnTo>
                  <a:pt x="0" y="49034"/>
                </a:lnTo>
                <a:lnTo>
                  <a:pt x="14803" y="33219"/>
                </a:lnTo>
                <a:lnTo>
                  <a:pt x="26979" y="22382"/>
                </a:lnTo>
                <a:lnTo>
                  <a:pt x="38124" y="15000"/>
                </a:lnTo>
                <a:lnTo>
                  <a:pt x="49834" y="9550"/>
                </a:lnTo>
                <a:lnTo>
                  <a:pt x="47294" y="2412"/>
                </a:lnTo>
                <a:lnTo>
                  <a:pt x="44576" y="0"/>
                </a:lnTo>
                <a:close/>
              </a:path>
            </a:pathLst>
          </a:custGeom>
          <a:solidFill>
            <a:srgbClr val="FFFFFF"/>
          </a:solidFill>
        </p:spPr>
        <p:txBody>
          <a:bodyPr wrap="square" lIns="0" tIns="0" rIns="0" bIns="0" rtlCol="0"/>
          <a:lstStyle/>
          <a:p>
            <a:endParaRPr sz="1588"/>
          </a:p>
        </p:txBody>
      </p:sp>
      <p:sp>
        <p:nvSpPr>
          <p:cNvPr id="30" name="object 30"/>
          <p:cNvSpPr/>
          <p:nvPr/>
        </p:nvSpPr>
        <p:spPr>
          <a:xfrm>
            <a:off x="1373582" y="668523"/>
            <a:ext cx="21291" cy="47065"/>
          </a:xfrm>
          <a:custGeom>
            <a:avLst/>
            <a:gdLst/>
            <a:ahLst/>
            <a:cxnLst/>
            <a:rect l="l" t="t" r="r" b="b"/>
            <a:pathLst>
              <a:path w="24130" h="53340">
                <a:moveTo>
                  <a:pt x="5390" y="0"/>
                </a:moveTo>
                <a:lnTo>
                  <a:pt x="0" y="11362"/>
                </a:lnTo>
                <a:lnTo>
                  <a:pt x="605" y="25065"/>
                </a:lnTo>
                <a:lnTo>
                  <a:pt x="6797" y="39417"/>
                </a:lnTo>
                <a:lnTo>
                  <a:pt x="18166" y="52730"/>
                </a:lnTo>
                <a:lnTo>
                  <a:pt x="23556" y="41360"/>
                </a:lnTo>
                <a:lnTo>
                  <a:pt x="22951" y="27655"/>
                </a:lnTo>
                <a:lnTo>
                  <a:pt x="16759" y="13305"/>
                </a:lnTo>
                <a:lnTo>
                  <a:pt x="5390" y="0"/>
                </a:lnTo>
                <a:close/>
              </a:path>
            </a:pathLst>
          </a:custGeom>
          <a:solidFill>
            <a:srgbClr val="FFFFFF"/>
          </a:solidFill>
        </p:spPr>
        <p:txBody>
          <a:bodyPr wrap="square" lIns="0" tIns="0" rIns="0" bIns="0" rtlCol="0"/>
          <a:lstStyle/>
          <a:p>
            <a:endParaRPr sz="1588"/>
          </a:p>
        </p:txBody>
      </p:sp>
      <p:sp>
        <p:nvSpPr>
          <p:cNvPr id="31" name="object 31"/>
          <p:cNvSpPr txBox="1"/>
          <p:nvPr/>
        </p:nvSpPr>
        <p:spPr>
          <a:xfrm>
            <a:off x="1150059" y="380931"/>
            <a:ext cx="393887" cy="161846"/>
          </a:xfrm>
          <a:prstGeom prst="rect">
            <a:avLst/>
          </a:prstGeom>
        </p:spPr>
        <p:txBody>
          <a:bodyPr vert="horz" wrap="square" lIns="0" tIns="12326" rIns="0" bIns="0" rtlCol="0">
            <a:spAutoFit/>
          </a:bodyPr>
          <a:lstStyle/>
          <a:p>
            <a:pPr marL="11206">
              <a:spcBef>
                <a:spcPts val="97"/>
              </a:spcBef>
            </a:pPr>
            <a:r>
              <a:rPr sz="971" b="1" spc="-9" dirty="0">
                <a:solidFill>
                  <a:srgbClr val="FFFFFF"/>
                </a:solidFill>
                <a:latin typeface="Arial"/>
                <a:cs typeface="Arial"/>
              </a:rPr>
              <a:t>Frutas</a:t>
            </a:r>
            <a:endParaRPr sz="971">
              <a:latin typeface="Arial"/>
              <a:cs typeface="Arial"/>
            </a:endParaRPr>
          </a:p>
        </p:txBody>
      </p:sp>
      <p:sp>
        <p:nvSpPr>
          <p:cNvPr id="32" name="object 32"/>
          <p:cNvSpPr/>
          <p:nvPr/>
        </p:nvSpPr>
        <p:spPr>
          <a:xfrm>
            <a:off x="1208559" y="758939"/>
            <a:ext cx="184337" cy="211790"/>
          </a:xfrm>
          <a:custGeom>
            <a:avLst/>
            <a:gdLst/>
            <a:ahLst/>
            <a:cxnLst/>
            <a:rect l="l" t="t" r="r" b="b"/>
            <a:pathLst>
              <a:path w="208915" h="240030">
                <a:moveTo>
                  <a:pt x="58945" y="0"/>
                </a:moveTo>
                <a:lnTo>
                  <a:pt x="53849" y="2296"/>
                </a:lnTo>
                <a:lnTo>
                  <a:pt x="44637" y="10136"/>
                </a:lnTo>
                <a:lnTo>
                  <a:pt x="44530" y="11437"/>
                </a:lnTo>
                <a:lnTo>
                  <a:pt x="43703" y="16586"/>
                </a:lnTo>
                <a:lnTo>
                  <a:pt x="41401" y="27447"/>
                </a:lnTo>
                <a:lnTo>
                  <a:pt x="36864" y="45886"/>
                </a:lnTo>
                <a:lnTo>
                  <a:pt x="7305" y="76956"/>
                </a:lnTo>
                <a:lnTo>
                  <a:pt x="0" y="113962"/>
                </a:lnTo>
                <a:lnTo>
                  <a:pt x="10244" y="152533"/>
                </a:lnTo>
                <a:lnTo>
                  <a:pt x="33335" y="188296"/>
                </a:lnTo>
                <a:lnTo>
                  <a:pt x="64570" y="216878"/>
                </a:lnTo>
                <a:lnTo>
                  <a:pt x="99247" y="233910"/>
                </a:lnTo>
                <a:lnTo>
                  <a:pt x="155384" y="239753"/>
                </a:lnTo>
                <a:lnTo>
                  <a:pt x="176942" y="236330"/>
                </a:lnTo>
                <a:lnTo>
                  <a:pt x="208515" y="213465"/>
                </a:lnTo>
                <a:lnTo>
                  <a:pt x="208822" y="205322"/>
                </a:lnTo>
                <a:lnTo>
                  <a:pt x="108659" y="188530"/>
                </a:lnTo>
                <a:lnTo>
                  <a:pt x="59027" y="166762"/>
                </a:lnTo>
                <a:lnTo>
                  <a:pt x="45307" y="125462"/>
                </a:lnTo>
                <a:lnTo>
                  <a:pt x="52879" y="50077"/>
                </a:lnTo>
                <a:lnTo>
                  <a:pt x="64080" y="13171"/>
                </a:lnTo>
                <a:lnTo>
                  <a:pt x="61748" y="3530"/>
                </a:lnTo>
                <a:lnTo>
                  <a:pt x="58945" y="0"/>
                </a:lnTo>
                <a:close/>
              </a:path>
            </a:pathLst>
          </a:custGeom>
          <a:solidFill>
            <a:srgbClr val="FFFFFF"/>
          </a:solidFill>
        </p:spPr>
        <p:txBody>
          <a:bodyPr wrap="square" lIns="0" tIns="0" rIns="0" bIns="0" rtlCol="0"/>
          <a:lstStyle/>
          <a:p>
            <a:endParaRPr sz="1588"/>
          </a:p>
        </p:txBody>
      </p:sp>
      <p:sp>
        <p:nvSpPr>
          <p:cNvPr id="33" name="object 33"/>
          <p:cNvSpPr txBox="1"/>
          <p:nvPr/>
        </p:nvSpPr>
        <p:spPr>
          <a:xfrm>
            <a:off x="2239002" y="1133137"/>
            <a:ext cx="1443318" cy="1420034"/>
          </a:xfrm>
          <a:prstGeom prst="rect">
            <a:avLst/>
          </a:prstGeom>
        </p:spPr>
        <p:txBody>
          <a:bodyPr vert="horz" wrap="square" lIns="0" tIns="11206" rIns="0" bIns="0" rtlCol="0">
            <a:spAutoFit/>
          </a:bodyPr>
          <a:lstStyle/>
          <a:p>
            <a:pPr marL="27456" marR="21292" algn="ctr">
              <a:spcBef>
                <a:spcPts val="88"/>
              </a:spcBef>
            </a:pPr>
            <a:r>
              <a:rPr sz="882" spc="-75" dirty="0">
                <a:latin typeface="Century Gothic"/>
                <a:cs typeface="Century Gothic"/>
              </a:rPr>
              <a:t>Coma </a:t>
            </a:r>
            <a:r>
              <a:rPr sz="882" spc="-57" dirty="0">
                <a:latin typeface="Century Gothic"/>
                <a:cs typeface="Century Gothic"/>
              </a:rPr>
              <a:t>una variedad </a:t>
            </a:r>
            <a:r>
              <a:rPr sz="882" spc="-79" dirty="0">
                <a:latin typeface="Century Gothic"/>
                <a:cs typeface="Century Gothic"/>
              </a:rPr>
              <a:t>de  </a:t>
            </a:r>
            <a:r>
              <a:rPr sz="882" spc="-44" dirty="0">
                <a:latin typeface="Century Gothic"/>
                <a:cs typeface="Century Gothic"/>
              </a:rPr>
              <a:t>vegetales </a:t>
            </a:r>
            <a:r>
              <a:rPr sz="882" spc="44" dirty="0">
                <a:latin typeface="Century Gothic"/>
                <a:cs typeface="Century Gothic"/>
              </a:rPr>
              <a:t>y </a:t>
            </a:r>
            <a:r>
              <a:rPr sz="882" spc="-49" dirty="0">
                <a:latin typeface="Century Gothic"/>
                <a:cs typeface="Century Gothic"/>
              </a:rPr>
              <a:t>agréguelas </a:t>
            </a:r>
            <a:r>
              <a:rPr sz="882" spc="-93" dirty="0">
                <a:latin typeface="Century Gothic"/>
                <a:cs typeface="Century Gothic"/>
              </a:rPr>
              <a:t>a  </a:t>
            </a:r>
            <a:r>
              <a:rPr sz="882" spc="-26" dirty="0">
                <a:latin typeface="Century Gothic"/>
                <a:cs typeface="Century Gothic"/>
              </a:rPr>
              <a:t>platos </a:t>
            </a:r>
            <a:r>
              <a:rPr sz="882" spc="-4" dirty="0">
                <a:latin typeface="Century Gothic"/>
                <a:cs typeface="Century Gothic"/>
              </a:rPr>
              <a:t>mixtos, </a:t>
            </a:r>
            <a:r>
              <a:rPr sz="882" spc="-57" dirty="0">
                <a:latin typeface="Century Gothic"/>
                <a:cs typeface="Century Gothic"/>
              </a:rPr>
              <a:t>como</a:t>
            </a:r>
            <a:r>
              <a:rPr sz="882" spc="-194" dirty="0">
                <a:latin typeface="Century Gothic"/>
                <a:cs typeface="Century Gothic"/>
              </a:rPr>
              <a:t> </a:t>
            </a:r>
            <a:r>
              <a:rPr sz="882" spc="-18" dirty="0">
                <a:latin typeface="Century Gothic"/>
                <a:cs typeface="Century Gothic"/>
              </a:rPr>
              <a:t>guisos,  </a:t>
            </a:r>
            <a:r>
              <a:rPr sz="882" spc="-35" dirty="0">
                <a:latin typeface="Century Gothic"/>
                <a:cs typeface="Century Gothic"/>
              </a:rPr>
              <a:t>sándwiches </a:t>
            </a:r>
            <a:r>
              <a:rPr sz="882" spc="44" dirty="0">
                <a:latin typeface="Century Gothic"/>
                <a:cs typeface="Century Gothic"/>
              </a:rPr>
              <a:t>y</a:t>
            </a:r>
            <a:r>
              <a:rPr sz="882" spc="-119" dirty="0">
                <a:latin typeface="Century Gothic"/>
                <a:cs typeface="Century Gothic"/>
              </a:rPr>
              <a:t> </a:t>
            </a:r>
            <a:r>
              <a:rPr sz="882" spc="-35" dirty="0">
                <a:latin typeface="Century Gothic"/>
                <a:cs typeface="Century Gothic"/>
              </a:rPr>
              <a:t>wraps.</a:t>
            </a:r>
            <a:endParaRPr sz="882">
              <a:latin typeface="Century Gothic"/>
              <a:cs typeface="Century Gothic"/>
            </a:endParaRPr>
          </a:p>
          <a:p>
            <a:pPr marL="11206" marR="4483" indent="5043" algn="ctr">
              <a:spcBef>
                <a:spcPts val="397"/>
              </a:spcBef>
            </a:pPr>
            <a:r>
              <a:rPr sz="882" spc="-18" dirty="0">
                <a:latin typeface="Century Gothic"/>
                <a:cs typeface="Century Gothic"/>
              </a:rPr>
              <a:t>Frescas, </a:t>
            </a:r>
            <a:r>
              <a:rPr sz="882" spc="-62" dirty="0">
                <a:latin typeface="Century Gothic"/>
                <a:cs typeface="Century Gothic"/>
              </a:rPr>
              <a:t>congeladas </a:t>
            </a:r>
            <a:r>
              <a:rPr sz="882" spc="44" dirty="0">
                <a:latin typeface="Century Gothic"/>
                <a:cs typeface="Century Gothic"/>
              </a:rPr>
              <a:t>y  </a:t>
            </a:r>
            <a:r>
              <a:rPr sz="882" spc="-57" dirty="0">
                <a:latin typeface="Century Gothic"/>
                <a:cs typeface="Century Gothic"/>
              </a:rPr>
              <a:t>enlatadas </a:t>
            </a:r>
            <a:r>
              <a:rPr sz="882" spc="-44" dirty="0">
                <a:latin typeface="Century Gothic"/>
                <a:cs typeface="Century Gothic"/>
              </a:rPr>
              <a:t>también </a:t>
            </a:r>
            <a:r>
              <a:rPr sz="882" spc="-66" dirty="0">
                <a:latin typeface="Century Gothic"/>
                <a:cs typeface="Century Gothic"/>
              </a:rPr>
              <a:t>cuentan.  </a:t>
            </a:r>
            <a:r>
              <a:rPr sz="882" spc="-9" dirty="0">
                <a:latin typeface="Century Gothic"/>
                <a:cs typeface="Century Gothic"/>
              </a:rPr>
              <a:t>Busque </a:t>
            </a:r>
            <a:r>
              <a:rPr sz="882" spc="-31" dirty="0">
                <a:latin typeface="Century Gothic"/>
                <a:cs typeface="Century Gothic"/>
              </a:rPr>
              <a:t>“sodio </a:t>
            </a:r>
            <a:r>
              <a:rPr sz="882" spc="-49" dirty="0">
                <a:latin typeface="Century Gothic"/>
                <a:cs typeface="Century Gothic"/>
              </a:rPr>
              <a:t>reducido” </a:t>
            </a:r>
            <a:r>
              <a:rPr sz="882" spc="-9" dirty="0">
                <a:latin typeface="Century Gothic"/>
                <a:cs typeface="Century Gothic"/>
              </a:rPr>
              <a:t>o  “sin </a:t>
            </a:r>
            <a:r>
              <a:rPr sz="882" spc="-13" dirty="0">
                <a:latin typeface="Century Gothic"/>
                <a:cs typeface="Century Gothic"/>
              </a:rPr>
              <a:t>sal </a:t>
            </a:r>
            <a:r>
              <a:rPr sz="882" spc="-75" dirty="0">
                <a:latin typeface="Century Gothic"/>
                <a:cs typeface="Century Gothic"/>
              </a:rPr>
              <a:t>añadida” </a:t>
            </a:r>
            <a:r>
              <a:rPr sz="882" spc="-44" dirty="0">
                <a:latin typeface="Century Gothic"/>
                <a:cs typeface="Century Gothic"/>
              </a:rPr>
              <a:t>("reduced  </a:t>
            </a:r>
            <a:r>
              <a:rPr sz="882" spc="-4" dirty="0">
                <a:latin typeface="Century Gothic"/>
                <a:cs typeface="Century Gothic"/>
              </a:rPr>
              <a:t>sodium"</a:t>
            </a:r>
            <a:r>
              <a:rPr sz="882" spc="-75" dirty="0">
                <a:latin typeface="Century Gothic"/>
                <a:cs typeface="Century Gothic"/>
              </a:rPr>
              <a:t> </a:t>
            </a:r>
            <a:r>
              <a:rPr sz="882" spc="18" dirty="0">
                <a:latin typeface="Century Gothic"/>
                <a:cs typeface="Century Gothic"/>
              </a:rPr>
              <a:t>or</a:t>
            </a:r>
            <a:r>
              <a:rPr sz="882" spc="-71" dirty="0">
                <a:latin typeface="Century Gothic"/>
                <a:cs typeface="Century Gothic"/>
              </a:rPr>
              <a:t> </a:t>
            </a:r>
            <a:r>
              <a:rPr sz="882" spc="-26" dirty="0">
                <a:latin typeface="Century Gothic"/>
                <a:cs typeface="Century Gothic"/>
              </a:rPr>
              <a:t>"no-salt-added") </a:t>
            </a:r>
            <a:r>
              <a:rPr sz="882" spc="-35" dirty="0">
                <a:latin typeface="Century Gothic"/>
                <a:cs typeface="Century Gothic"/>
              </a:rPr>
              <a:t> </a:t>
            </a:r>
            <a:r>
              <a:rPr sz="882" spc="-49" dirty="0">
                <a:latin typeface="Century Gothic"/>
                <a:cs typeface="Century Gothic"/>
              </a:rPr>
              <a:t>en </a:t>
            </a:r>
            <a:r>
              <a:rPr sz="882" spc="-44" dirty="0">
                <a:latin typeface="Century Gothic"/>
                <a:cs typeface="Century Gothic"/>
              </a:rPr>
              <a:t>la</a:t>
            </a:r>
            <a:r>
              <a:rPr sz="882" spc="-101" dirty="0">
                <a:latin typeface="Century Gothic"/>
                <a:cs typeface="Century Gothic"/>
              </a:rPr>
              <a:t> </a:t>
            </a:r>
            <a:r>
              <a:rPr sz="882" spc="-53" dirty="0">
                <a:latin typeface="Century Gothic"/>
                <a:cs typeface="Century Gothic"/>
              </a:rPr>
              <a:t>etiqueta.</a:t>
            </a:r>
            <a:endParaRPr sz="882">
              <a:latin typeface="Century Gothic"/>
              <a:cs typeface="Century Gothic"/>
            </a:endParaRPr>
          </a:p>
        </p:txBody>
      </p:sp>
      <p:sp>
        <p:nvSpPr>
          <p:cNvPr id="34" name="object 34"/>
          <p:cNvSpPr/>
          <p:nvPr/>
        </p:nvSpPr>
        <p:spPr>
          <a:xfrm>
            <a:off x="2586796" y="337002"/>
            <a:ext cx="754324" cy="751970"/>
          </a:xfrm>
          <a:prstGeom prst="rect">
            <a:avLst/>
          </a:prstGeom>
          <a:blipFill>
            <a:blip r:embed="rId5" cstate="print"/>
            <a:stretch>
              <a:fillRect/>
            </a:stretch>
          </a:blipFill>
        </p:spPr>
        <p:txBody>
          <a:bodyPr wrap="square" lIns="0" tIns="0" rIns="0" bIns="0" rtlCol="0"/>
          <a:lstStyle/>
          <a:p>
            <a:endParaRPr sz="1588"/>
          </a:p>
        </p:txBody>
      </p:sp>
      <p:sp>
        <p:nvSpPr>
          <p:cNvPr id="35" name="object 35"/>
          <p:cNvSpPr txBox="1"/>
          <p:nvPr/>
        </p:nvSpPr>
        <p:spPr>
          <a:xfrm>
            <a:off x="2665743" y="380935"/>
            <a:ext cx="597274" cy="161846"/>
          </a:xfrm>
          <a:prstGeom prst="rect">
            <a:avLst/>
          </a:prstGeom>
        </p:spPr>
        <p:txBody>
          <a:bodyPr vert="horz" wrap="square" lIns="0" tIns="12326" rIns="0" bIns="0" rtlCol="0">
            <a:spAutoFit/>
          </a:bodyPr>
          <a:lstStyle/>
          <a:p>
            <a:pPr marL="11206">
              <a:spcBef>
                <a:spcPts val="97"/>
              </a:spcBef>
            </a:pPr>
            <a:r>
              <a:rPr sz="971" b="1" spc="-4" dirty="0">
                <a:solidFill>
                  <a:srgbClr val="FFFFFF"/>
                </a:solidFill>
                <a:latin typeface="Arial"/>
                <a:cs typeface="Arial"/>
              </a:rPr>
              <a:t>Vegetales</a:t>
            </a:r>
            <a:endParaRPr sz="971">
              <a:latin typeface="Arial"/>
              <a:cs typeface="Arial"/>
            </a:endParaRPr>
          </a:p>
        </p:txBody>
      </p:sp>
      <p:sp>
        <p:nvSpPr>
          <p:cNvPr id="36" name="object 36"/>
          <p:cNvSpPr txBox="1"/>
          <p:nvPr/>
        </p:nvSpPr>
        <p:spPr>
          <a:xfrm>
            <a:off x="3857299" y="1133138"/>
            <a:ext cx="1415863" cy="1284293"/>
          </a:xfrm>
          <a:prstGeom prst="rect">
            <a:avLst/>
          </a:prstGeom>
        </p:spPr>
        <p:txBody>
          <a:bodyPr vert="horz" wrap="square" lIns="0" tIns="11206" rIns="0" bIns="0" rtlCol="0">
            <a:spAutoFit/>
          </a:bodyPr>
          <a:lstStyle/>
          <a:p>
            <a:pPr marL="35861" marR="29137" algn="ctr">
              <a:spcBef>
                <a:spcPts val="88"/>
              </a:spcBef>
            </a:pPr>
            <a:r>
              <a:rPr sz="882" dirty="0">
                <a:latin typeface="Century Gothic"/>
                <a:cs typeface="Century Gothic"/>
              </a:rPr>
              <a:t>Elija</a:t>
            </a:r>
            <a:r>
              <a:rPr sz="882" spc="-84" dirty="0">
                <a:latin typeface="Century Gothic"/>
                <a:cs typeface="Century Gothic"/>
              </a:rPr>
              <a:t> </a:t>
            </a:r>
            <a:r>
              <a:rPr sz="882" spc="-13" dirty="0">
                <a:latin typeface="Century Gothic"/>
                <a:cs typeface="Century Gothic"/>
              </a:rPr>
              <a:t>las</a:t>
            </a:r>
            <a:r>
              <a:rPr sz="882" spc="-79" dirty="0">
                <a:latin typeface="Century Gothic"/>
                <a:cs typeface="Century Gothic"/>
              </a:rPr>
              <a:t> </a:t>
            </a:r>
            <a:r>
              <a:rPr sz="882" spc="-13" dirty="0">
                <a:latin typeface="Century Gothic"/>
                <a:cs typeface="Century Gothic"/>
              </a:rPr>
              <a:t>versiones</a:t>
            </a:r>
            <a:r>
              <a:rPr sz="882" spc="-84" dirty="0">
                <a:latin typeface="Century Gothic"/>
                <a:cs typeface="Century Gothic"/>
              </a:rPr>
              <a:t> </a:t>
            </a:r>
            <a:r>
              <a:rPr sz="882" spc="-57" dirty="0">
                <a:latin typeface="Century Gothic"/>
                <a:cs typeface="Century Gothic"/>
              </a:rPr>
              <a:t>de</a:t>
            </a:r>
            <a:r>
              <a:rPr sz="882" spc="-79" dirty="0">
                <a:latin typeface="Century Gothic"/>
                <a:cs typeface="Century Gothic"/>
              </a:rPr>
              <a:t> </a:t>
            </a:r>
            <a:r>
              <a:rPr sz="882" spc="-53" dirty="0">
                <a:latin typeface="Century Gothic"/>
                <a:cs typeface="Century Gothic"/>
              </a:rPr>
              <a:t>grano  </a:t>
            </a:r>
            <a:r>
              <a:rPr sz="882" spc="-35" dirty="0">
                <a:latin typeface="Century Gothic"/>
                <a:cs typeface="Century Gothic"/>
              </a:rPr>
              <a:t>entero </a:t>
            </a:r>
            <a:r>
              <a:rPr sz="882" spc="-57" dirty="0">
                <a:latin typeface="Century Gothic"/>
                <a:cs typeface="Century Gothic"/>
              </a:rPr>
              <a:t>de </a:t>
            </a:r>
            <a:r>
              <a:rPr sz="882" spc="18" dirty="0">
                <a:latin typeface="Century Gothic"/>
                <a:cs typeface="Century Gothic"/>
              </a:rPr>
              <a:t>los </a:t>
            </a:r>
            <a:r>
              <a:rPr sz="882" spc="-35" dirty="0">
                <a:latin typeface="Century Gothic"/>
                <a:cs typeface="Century Gothic"/>
              </a:rPr>
              <a:t>alimentos  </a:t>
            </a:r>
            <a:r>
              <a:rPr sz="882" spc="-44" dirty="0">
                <a:latin typeface="Century Gothic"/>
                <a:cs typeface="Century Gothic"/>
              </a:rPr>
              <a:t>comunes </a:t>
            </a:r>
            <a:r>
              <a:rPr sz="882" spc="-57" dirty="0">
                <a:latin typeface="Century Gothic"/>
                <a:cs typeface="Century Gothic"/>
              </a:rPr>
              <a:t>como</a:t>
            </a:r>
            <a:r>
              <a:rPr sz="882" spc="-106" dirty="0">
                <a:latin typeface="Century Gothic"/>
                <a:cs typeface="Century Gothic"/>
              </a:rPr>
              <a:t> </a:t>
            </a:r>
            <a:r>
              <a:rPr sz="882" spc="-79" dirty="0">
                <a:latin typeface="Century Gothic"/>
                <a:cs typeface="Century Gothic"/>
              </a:rPr>
              <a:t>pan,</a:t>
            </a:r>
            <a:endParaRPr sz="882">
              <a:latin typeface="Century Gothic"/>
              <a:cs typeface="Century Gothic"/>
            </a:endParaRPr>
          </a:p>
          <a:p>
            <a:pPr marL="317704"/>
            <a:r>
              <a:rPr sz="882" spc="-49" dirty="0">
                <a:latin typeface="Century Gothic"/>
                <a:cs typeface="Century Gothic"/>
              </a:rPr>
              <a:t>pasta </a:t>
            </a:r>
            <a:r>
              <a:rPr sz="882" spc="44" dirty="0">
                <a:latin typeface="Century Gothic"/>
                <a:cs typeface="Century Gothic"/>
              </a:rPr>
              <a:t>y</a:t>
            </a:r>
            <a:r>
              <a:rPr sz="882" spc="-101" dirty="0">
                <a:latin typeface="Century Gothic"/>
                <a:cs typeface="Century Gothic"/>
              </a:rPr>
              <a:t> </a:t>
            </a:r>
            <a:r>
              <a:rPr sz="882" spc="-13" dirty="0">
                <a:latin typeface="Century Gothic"/>
                <a:cs typeface="Century Gothic"/>
              </a:rPr>
              <a:t>tortillas.</a:t>
            </a:r>
            <a:endParaRPr sz="882">
              <a:latin typeface="Century Gothic"/>
              <a:cs typeface="Century Gothic"/>
            </a:endParaRPr>
          </a:p>
          <a:p>
            <a:pPr marL="11206" marR="4483" algn="ctr">
              <a:spcBef>
                <a:spcPts val="397"/>
              </a:spcBef>
            </a:pPr>
            <a:r>
              <a:rPr sz="882" spc="-35" dirty="0">
                <a:latin typeface="Century Gothic"/>
                <a:cs typeface="Century Gothic"/>
              </a:rPr>
              <a:t>¿No</a:t>
            </a:r>
            <a:r>
              <a:rPr sz="882" spc="-79" dirty="0">
                <a:latin typeface="Century Gothic"/>
                <a:cs typeface="Century Gothic"/>
              </a:rPr>
              <a:t> </a:t>
            </a:r>
            <a:r>
              <a:rPr sz="882" spc="-35" dirty="0">
                <a:latin typeface="Century Gothic"/>
                <a:cs typeface="Century Gothic"/>
              </a:rPr>
              <a:t>está</a:t>
            </a:r>
            <a:r>
              <a:rPr sz="882" spc="-75" dirty="0">
                <a:latin typeface="Century Gothic"/>
                <a:cs typeface="Century Gothic"/>
              </a:rPr>
              <a:t> </a:t>
            </a:r>
            <a:r>
              <a:rPr sz="882" spc="-22" dirty="0">
                <a:latin typeface="Century Gothic"/>
                <a:cs typeface="Century Gothic"/>
              </a:rPr>
              <a:t>seguro</a:t>
            </a:r>
            <a:r>
              <a:rPr sz="882" spc="-79" dirty="0">
                <a:latin typeface="Century Gothic"/>
                <a:cs typeface="Century Gothic"/>
              </a:rPr>
              <a:t> </a:t>
            </a:r>
            <a:r>
              <a:rPr sz="882" spc="53" dirty="0">
                <a:latin typeface="Century Gothic"/>
                <a:cs typeface="Century Gothic"/>
              </a:rPr>
              <a:t>si</a:t>
            </a:r>
            <a:r>
              <a:rPr sz="882" spc="-75" dirty="0">
                <a:latin typeface="Century Gothic"/>
                <a:cs typeface="Century Gothic"/>
              </a:rPr>
              <a:t> </a:t>
            </a:r>
            <a:r>
              <a:rPr sz="882" dirty="0">
                <a:latin typeface="Century Gothic"/>
                <a:cs typeface="Century Gothic"/>
              </a:rPr>
              <a:t>es</a:t>
            </a:r>
            <a:r>
              <a:rPr sz="882" spc="-79" dirty="0">
                <a:latin typeface="Century Gothic"/>
                <a:cs typeface="Century Gothic"/>
              </a:rPr>
              <a:t> </a:t>
            </a:r>
            <a:r>
              <a:rPr sz="882" spc="-53" dirty="0">
                <a:latin typeface="Century Gothic"/>
                <a:cs typeface="Century Gothic"/>
              </a:rPr>
              <a:t>grano  entero? </a:t>
            </a:r>
            <a:r>
              <a:rPr sz="882" spc="-9" dirty="0">
                <a:latin typeface="Century Gothic"/>
                <a:cs typeface="Century Gothic"/>
              </a:rPr>
              <a:t>Busque </a:t>
            </a:r>
            <a:r>
              <a:rPr sz="882" spc="-49" dirty="0">
                <a:latin typeface="Century Gothic"/>
                <a:cs typeface="Century Gothic"/>
              </a:rPr>
              <a:t>en </a:t>
            </a:r>
            <a:r>
              <a:rPr sz="882" spc="-44" dirty="0">
                <a:latin typeface="Century Gothic"/>
                <a:cs typeface="Century Gothic"/>
              </a:rPr>
              <a:t>la </a:t>
            </a:r>
            <a:r>
              <a:rPr sz="882" spc="-13" dirty="0">
                <a:latin typeface="Century Gothic"/>
                <a:cs typeface="Century Gothic"/>
              </a:rPr>
              <a:t>lista  </a:t>
            </a:r>
            <a:r>
              <a:rPr sz="882" spc="-57" dirty="0">
                <a:latin typeface="Century Gothic"/>
                <a:cs typeface="Century Gothic"/>
              </a:rPr>
              <a:t>de </a:t>
            </a:r>
            <a:r>
              <a:rPr sz="882" spc="-31" dirty="0">
                <a:latin typeface="Century Gothic"/>
                <a:cs typeface="Century Gothic"/>
              </a:rPr>
              <a:t>ingredientes </a:t>
            </a:r>
            <a:r>
              <a:rPr sz="882" spc="-13" dirty="0">
                <a:latin typeface="Century Gothic"/>
                <a:cs typeface="Century Gothic"/>
              </a:rPr>
              <a:t>las</a:t>
            </a:r>
            <a:r>
              <a:rPr sz="882" spc="-146" dirty="0">
                <a:latin typeface="Century Gothic"/>
                <a:cs typeface="Century Gothic"/>
              </a:rPr>
              <a:t> </a:t>
            </a:r>
            <a:r>
              <a:rPr sz="882" spc="-57" dirty="0">
                <a:latin typeface="Century Gothic"/>
                <a:cs typeface="Century Gothic"/>
              </a:rPr>
              <a:t>palabras  </a:t>
            </a:r>
            <a:r>
              <a:rPr sz="882" spc="-44" dirty="0">
                <a:latin typeface="Century Gothic"/>
                <a:cs typeface="Century Gothic"/>
              </a:rPr>
              <a:t>“integral” </a:t>
            </a:r>
            <a:r>
              <a:rPr sz="882" spc="-9" dirty="0">
                <a:latin typeface="Century Gothic"/>
                <a:cs typeface="Century Gothic"/>
              </a:rPr>
              <a:t>o </a:t>
            </a:r>
            <a:r>
              <a:rPr sz="882" spc="-53" dirty="0">
                <a:latin typeface="Century Gothic"/>
                <a:cs typeface="Century Gothic"/>
              </a:rPr>
              <a:t>“grano </a:t>
            </a:r>
            <a:r>
              <a:rPr sz="882" spc="-49" dirty="0">
                <a:latin typeface="Century Gothic"/>
                <a:cs typeface="Century Gothic"/>
              </a:rPr>
              <a:t>entero”  </a:t>
            </a:r>
            <a:r>
              <a:rPr sz="882" dirty="0">
                <a:latin typeface="Century Gothic"/>
                <a:cs typeface="Century Gothic"/>
              </a:rPr>
              <a:t>("whole"</a:t>
            </a:r>
            <a:r>
              <a:rPr sz="882" spc="-79" dirty="0">
                <a:latin typeface="Century Gothic"/>
                <a:cs typeface="Century Gothic"/>
              </a:rPr>
              <a:t> </a:t>
            </a:r>
            <a:r>
              <a:rPr sz="882" spc="18" dirty="0">
                <a:latin typeface="Century Gothic"/>
                <a:cs typeface="Century Gothic"/>
              </a:rPr>
              <a:t>or</a:t>
            </a:r>
            <a:r>
              <a:rPr sz="882" spc="-84" dirty="0">
                <a:latin typeface="Century Gothic"/>
                <a:cs typeface="Century Gothic"/>
              </a:rPr>
              <a:t> </a:t>
            </a:r>
            <a:r>
              <a:rPr sz="882" spc="-13" dirty="0">
                <a:latin typeface="Century Gothic"/>
                <a:cs typeface="Century Gothic"/>
              </a:rPr>
              <a:t>"whole</a:t>
            </a:r>
            <a:r>
              <a:rPr sz="882" spc="-79" dirty="0">
                <a:latin typeface="Century Gothic"/>
                <a:cs typeface="Century Gothic"/>
              </a:rPr>
              <a:t> </a:t>
            </a:r>
            <a:r>
              <a:rPr sz="882" spc="-26" dirty="0">
                <a:latin typeface="Century Gothic"/>
                <a:cs typeface="Century Gothic"/>
              </a:rPr>
              <a:t>grain").</a:t>
            </a:r>
            <a:endParaRPr sz="882">
              <a:latin typeface="Century Gothic"/>
              <a:cs typeface="Century Gothic"/>
            </a:endParaRPr>
          </a:p>
        </p:txBody>
      </p:sp>
      <p:sp>
        <p:nvSpPr>
          <p:cNvPr id="37" name="object 37"/>
          <p:cNvSpPr/>
          <p:nvPr/>
        </p:nvSpPr>
        <p:spPr>
          <a:xfrm>
            <a:off x="4200727" y="337002"/>
            <a:ext cx="754324" cy="751970"/>
          </a:xfrm>
          <a:prstGeom prst="rect">
            <a:avLst/>
          </a:prstGeom>
          <a:blipFill>
            <a:blip r:embed="rId6" cstate="print"/>
            <a:stretch>
              <a:fillRect/>
            </a:stretch>
          </a:blipFill>
        </p:spPr>
        <p:txBody>
          <a:bodyPr wrap="square" lIns="0" tIns="0" rIns="0" bIns="0" rtlCol="0"/>
          <a:lstStyle/>
          <a:p>
            <a:endParaRPr sz="1588"/>
          </a:p>
        </p:txBody>
      </p:sp>
      <p:sp>
        <p:nvSpPr>
          <p:cNvPr id="38" name="object 38"/>
          <p:cNvSpPr txBox="1"/>
          <p:nvPr/>
        </p:nvSpPr>
        <p:spPr>
          <a:xfrm>
            <a:off x="4352857" y="380931"/>
            <a:ext cx="450476" cy="161846"/>
          </a:xfrm>
          <a:prstGeom prst="rect">
            <a:avLst/>
          </a:prstGeom>
        </p:spPr>
        <p:txBody>
          <a:bodyPr vert="horz" wrap="square" lIns="0" tIns="12326" rIns="0" bIns="0" rtlCol="0">
            <a:spAutoFit/>
          </a:bodyPr>
          <a:lstStyle/>
          <a:p>
            <a:pPr marL="11206">
              <a:spcBef>
                <a:spcPts val="97"/>
              </a:spcBef>
            </a:pPr>
            <a:r>
              <a:rPr sz="971" b="1" dirty="0">
                <a:solidFill>
                  <a:srgbClr val="FFFFFF"/>
                </a:solidFill>
                <a:latin typeface="Arial"/>
                <a:cs typeface="Arial"/>
              </a:rPr>
              <a:t>G</a:t>
            </a:r>
            <a:r>
              <a:rPr sz="971" b="1" spc="-22" dirty="0">
                <a:solidFill>
                  <a:srgbClr val="FFFFFF"/>
                </a:solidFill>
                <a:latin typeface="Arial"/>
                <a:cs typeface="Arial"/>
              </a:rPr>
              <a:t>r</a:t>
            </a:r>
            <a:r>
              <a:rPr sz="971" b="1" spc="-4" dirty="0">
                <a:solidFill>
                  <a:srgbClr val="FFFFFF"/>
                </a:solidFill>
                <a:latin typeface="Arial"/>
                <a:cs typeface="Arial"/>
              </a:rPr>
              <a:t>anos</a:t>
            </a:r>
            <a:endParaRPr sz="971">
              <a:latin typeface="Arial"/>
              <a:cs typeface="Arial"/>
            </a:endParaRPr>
          </a:p>
        </p:txBody>
      </p:sp>
      <p:sp>
        <p:nvSpPr>
          <p:cNvPr id="39" name="object 39"/>
          <p:cNvSpPr txBox="1"/>
          <p:nvPr/>
        </p:nvSpPr>
        <p:spPr>
          <a:xfrm>
            <a:off x="5423378" y="1133137"/>
            <a:ext cx="1511674" cy="1555777"/>
          </a:xfrm>
          <a:prstGeom prst="rect">
            <a:avLst/>
          </a:prstGeom>
        </p:spPr>
        <p:txBody>
          <a:bodyPr vert="horz" wrap="square" lIns="0" tIns="11206" rIns="0" bIns="0" rtlCol="0">
            <a:spAutoFit/>
          </a:bodyPr>
          <a:lstStyle/>
          <a:p>
            <a:pPr marL="54351" marR="47067" algn="ctr">
              <a:spcBef>
                <a:spcPts val="88"/>
              </a:spcBef>
            </a:pPr>
            <a:r>
              <a:rPr sz="882" spc="-4" dirty="0">
                <a:latin typeface="Century Gothic"/>
                <a:cs typeface="Century Gothic"/>
              </a:rPr>
              <a:t>Elija</a:t>
            </a:r>
            <a:r>
              <a:rPr sz="882" spc="-199" dirty="0">
                <a:latin typeface="Century Gothic"/>
                <a:cs typeface="Century Gothic"/>
              </a:rPr>
              <a:t> </a:t>
            </a:r>
            <a:r>
              <a:rPr sz="882" spc="-40" dirty="0">
                <a:latin typeface="Century Gothic"/>
                <a:cs typeface="Century Gothic"/>
              </a:rPr>
              <a:t>productos </a:t>
            </a:r>
            <a:r>
              <a:rPr sz="882" spc="-49" dirty="0">
                <a:latin typeface="Century Gothic"/>
                <a:cs typeface="Century Gothic"/>
              </a:rPr>
              <a:t>lácteos bajos  </a:t>
            </a:r>
            <a:r>
              <a:rPr sz="882" spc="-53" dirty="0">
                <a:latin typeface="Century Gothic"/>
                <a:cs typeface="Century Gothic"/>
              </a:rPr>
              <a:t>en </a:t>
            </a:r>
            <a:r>
              <a:rPr sz="882" spc="-49" dirty="0">
                <a:latin typeface="Century Gothic"/>
                <a:cs typeface="Century Gothic"/>
              </a:rPr>
              <a:t>grasa </a:t>
            </a:r>
            <a:r>
              <a:rPr sz="882" spc="-44" dirty="0">
                <a:latin typeface="Century Gothic"/>
                <a:cs typeface="Century Gothic"/>
              </a:rPr>
              <a:t>(1%) </a:t>
            </a:r>
            <a:r>
              <a:rPr sz="882" spc="-9" dirty="0">
                <a:latin typeface="Century Gothic"/>
                <a:cs typeface="Century Gothic"/>
              </a:rPr>
              <a:t>o </a:t>
            </a:r>
            <a:r>
              <a:rPr sz="882" spc="13" dirty="0">
                <a:latin typeface="Century Gothic"/>
                <a:cs typeface="Century Gothic"/>
              </a:rPr>
              <a:t>sin </a:t>
            </a:r>
            <a:r>
              <a:rPr sz="882" spc="-62" dirty="0">
                <a:latin typeface="Century Gothic"/>
                <a:cs typeface="Century Gothic"/>
              </a:rPr>
              <a:t>grasa  </a:t>
            </a:r>
            <a:r>
              <a:rPr sz="882" spc="-49" dirty="0">
                <a:latin typeface="Century Gothic"/>
                <a:cs typeface="Century Gothic"/>
              </a:rPr>
              <a:t>(descremados). </a:t>
            </a:r>
            <a:r>
              <a:rPr sz="882" spc="-66" dirty="0">
                <a:latin typeface="Century Gothic"/>
                <a:cs typeface="Century Gothic"/>
              </a:rPr>
              <a:t>Obtenga </a:t>
            </a:r>
            <a:r>
              <a:rPr sz="882" spc="-75" dirty="0">
                <a:latin typeface="Century Gothic"/>
                <a:cs typeface="Century Gothic"/>
              </a:rPr>
              <a:t>la  </a:t>
            </a:r>
            <a:r>
              <a:rPr sz="882" spc="-26" dirty="0">
                <a:latin typeface="Century Gothic"/>
                <a:cs typeface="Century Gothic"/>
              </a:rPr>
              <a:t>misma </a:t>
            </a:r>
            <a:r>
              <a:rPr sz="882" spc="-71" dirty="0">
                <a:latin typeface="Century Gothic"/>
                <a:cs typeface="Century Gothic"/>
              </a:rPr>
              <a:t>cantidad </a:t>
            </a:r>
            <a:r>
              <a:rPr sz="882" spc="-62" dirty="0">
                <a:latin typeface="Century Gothic"/>
                <a:cs typeface="Century Gothic"/>
              </a:rPr>
              <a:t>de</a:t>
            </a:r>
            <a:r>
              <a:rPr sz="882" spc="-180" dirty="0">
                <a:latin typeface="Century Gothic"/>
                <a:cs typeface="Century Gothic"/>
              </a:rPr>
              <a:t> </a:t>
            </a:r>
            <a:r>
              <a:rPr sz="882" spc="-75" dirty="0">
                <a:latin typeface="Century Gothic"/>
                <a:cs typeface="Century Gothic"/>
              </a:rPr>
              <a:t>calcio</a:t>
            </a:r>
            <a:endParaRPr sz="882">
              <a:latin typeface="Century Gothic"/>
              <a:cs typeface="Century Gothic"/>
            </a:endParaRPr>
          </a:p>
          <a:p>
            <a:pPr marL="26896" marR="20172" algn="ctr"/>
            <a:r>
              <a:rPr sz="882" spc="44" dirty="0">
                <a:latin typeface="Century Gothic"/>
                <a:cs typeface="Century Gothic"/>
              </a:rPr>
              <a:t>y </a:t>
            </a:r>
            <a:r>
              <a:rPr sz="882" dirty="0">
                <a:latin typeface="Century Gothic"/>
                <a:cs typeface="Century Gothic"/>
              </a:rPr>
              <a:t>otros </a:t>
            </a:r>
            <a:r>
              <a:rPr sz="882" spc="-22" dirty="0">
                <a:latin typeface="Century Gothic"/>
                <a:cs typeface="Century Gothic"/>
              </a:rPr>
              <a:t>nutrientes </a:t>
            </a:r>
            <a:r>
              <a:rPr sz="882" spc="-62" dirty="0">
                <a:latin typeface="Century Gothic"/>
                <a:cs typeface="Century Gothic"/>
              </a:rPr>
              <a:t>como </a:t>
            </a:r>
            <a:r>
              <a:rPr sz="882" spc="-75" dirty="0">
                <a:latin typeface="Century Gothic"/>
                <a:cs typeface="Century Gothic"/>
              </a:rPr>
              <a:t>la  </a:t>
            </a:r>
            <a:r>
              <a:rPr sz="882" spc="-66" dirty="0">
                <a:latin typeface="Century Gothic"/>
                <a:cs typeface="Century Gothic"/>
              </a:rPr>
              <a:t>leche </a:t>
            </a:r>
            <a:r>
              <a:rPr sz="882" spc="-62" dirty="0">
                <a:latin typeface="Century Gothic"/>
                <a:cs typeface="Century Gothic"/>
              </a:rPr>
              <a:t>entera, </a:t>
            </a:r>
            <a:r>
              <a:rPr sz="882" spc="-44" dirty="0">
                <a:latin typeface="Century Gothic"/>
                <a:cs typeface="Century Gothic"/>
              </a:rPr>
              <a:t>pero </a:t>
            </a:r>
            <a:r>
              <a:rPr sz="882" spc="-66" dirty="0">
                <a:latin typeface="Century Gothic"/>
                <a:cs typeface="Century Gothic"/>
              </a:rPr>
              <a:t>con</a:t>
            </a:r>
            <a:r>
              <a:rPr sz="882" spc="-190" dirty="0">
                <a:latin typeface="Century Gothic"/>
                <a:cs typeface="Century Gothic"/>
              </a:rPr>
              <a:t> </a:t>
            </a:r>
            <a:r>
              <a:rPr sz="882" spc="-44" dirty="0">
                <a:latin typeface="Century Gothic"/>
                <a:cs typeface="Century Gothic"/>
              </a:rPr>
              <a:t>menos  </a:t>
            </a:r>
            <a:r>
              <a:rPr sz="882" spc="-35" dirty="0">
                <a:latin typeface="Century Gothic"/>
                <a:cs typeface="Century Gothic"/>
              </a:rPr>
              <a:t>grasas </a:t>
            </a:r>
            <a:r>
              <a:rPr sz="882" spc="-44" dirty="0">
                <a:latin typeface="Century Gothic"/>
                <a:cs typeface="Century Gothic"/>
              </a:rPr>
              <a:t>saturadas </a:t>
            </a:r>
            <a:r>
              <a:rPr sz="882" spc="44" dirty="0">
                <a:latin typeface="Century Gothic"/>
                <a:cs typeface="Century Gothic"/>
              </a:rPr>
              <a:t>y </a:t>
            </a:r>
            <a:r>
              <a:rPr sz="882" spc="-44" dirty="0">
                <a:latin typeface="Century Gothic"/>
                <a:cs typeface="Century Gothic"/>
              </a:rPr>
              <a:t>menos  </a:t>
            </a:r>
            <a:r>
              <a:rPr sz="882" spc="-53" dirty="0">
                <a:latin typeface="Century Gothic"/>
                <a:cs typeface="Century Gothic"/>
              </a:rPr>
              <a:t>calorías.</a:t>
            </a:r>
            <a:endParaRPr sz="882">
              <a:latin typeface="Century Gothic"/>
              <a:cs typeface="Century Gothic"/>
            </a:endParaRPr>
          </a:p>
          <a:p>
            <a:pPr marL="133357">
              <a:spcBef>
                <a:spcPts val="397"/>
              </a:spcBef>
            </a:pPr>
            <a:r>
              <a:rPr sz="882" spc="-57" dirty="0">
                <a:latin typeface="Century Gothic"/>
                <a:cs typeface="Century Gothic"/>
              </a:rPr>
              <a:t>¿Intolerancia </a:t>
            </a:r>
            <a:r>
              <a:rPr sz="882" spc="-93" dirty="0">
                <a:latin typeface="Century Gothic"/>
                <a:cs typeface="Century Gothic"/>
              </a:rPr>
              <a:t>a </a:t>
            </a:r>
            <a:r>
              <a:rPr sz="882" spc="-49" dirty="0">
                <a:latin typeface="Century Gothic"/>
                <a:cs typeface="Century Gothic"/>
              </a:rPr>
              <a:t>la</a:t>
            </a:r>
            <a:r>
              <a:rPr sz="882" spc="-119" dirty="0">
                <a:latin typeface="Century Gothic"/>
                <a:cs typeface="Century Gothic"/>
              </a:rPr>
              <a:t> </a:t>
            </a:r>
            <a:r>
              <a:rPr sz="882" spc="-66" dirty="0">
                <a:latin typeface="Century Gothic"/>
                <a:cs typeface="Century Gothic"/>
              </a:rPr>
              <a:t>lactosa?</a:t>
            </a:r>
            <a:endParaRPr sz="882">
              <a:latin typeface="Century Gothic"/>
              <a:cs typeface="Century Gothic"/>
            </a:endParaRPr>
          </a:p>
          <a:p>
            <a:pPr marL="10646" marR="4483" algn="ctr"/>
            <a:r>
              <a:rPr sz="882" spc="-40" dirty="0">
                <a:latin typeface="Century Gothic"/>
                <a:cs typeface="Century Gothic"/>
              </a:rPr>
              <a:t>Pruebe</a:t>
            </a:r>
            <a:r>
              <a:rPr sz="882" spc="-88" dirty="0">
                <a:latin typeface="Century Gothic"/>
                <a:cs typeface="Century Gothic"/>
              </a:rPr>
              <a:t> </a:t>
            </a:r>
            <a:r>
              <a:rPr sz="882" spc="-66" dirty="0">
                <a:latin typeface="Century Gothic"/>
                <a:cs typeface="Century Gothic"/>
              </a:rPr>
              <a:t>leche</a:t>
            </a:r>
            <a:r>
              <a:rPr sz="882" spc="-88" dirty="0">
                <a:latin typeface="Century Gothic"/>
                <a:cs typeface="Century Gothic"/>
              </a:rPr>
              <a:t> </a:t>
            </a:r>
            <a:r>
              <a:rPr sz="882" spc="13" dirty="0">
                <a:latin typeface="Century Gothic"/>
                <a:cs typeface="Century Gothic"/>
              </a:rPr>
              <a:t>sin</a:t>
            </a:r>
            <a:r>
              <a:rPr sz="882" spc="-88" dirty="0">
                <a:latin typeface="Century Gothic"/>
                <a:cs typeface="Century Gothic"/>
              </a:rPr>
              <a:t> </a:t>
            </a:r>
            <a:r>
              <a:rPr sz="882" spc="-57" dirty="0">
                <a:latin typeface="Century Gothic"/>
                <a:cs typeface="Century Gothic"/>
              </a:rPr>
              <a:t>lactosa</a:t>
            </a:r>
            <a:r>
              <a:rPr sz="882" spc="-88" dirty="0">
                <a:latin typeface="Century Gothic"/>
                <a:cs typeface="Century Gothic"/>
              </a:rPr>
              <a:t> </a:t>
            </a:r>
            <a:r>
              <a:rPr sz="882" spc="-9" dirty="0">
                <a:latin typeface="Century Gothic"/>
                <a:cs typeface="Century Gothic"/>
              </a:rPr>
              <a:t>o</a:t>
            </a:r>
            <a:r>
              <a:rPr sz="882" spc="-88" dirty="0">
                <a:latin typeface="Century Gothic"/>
                <a:cs typeface="Century Gothic"/>
              </a:rPr>
              <a:t> </a:t>
            </a:r>
            <a:r>
              <a:rPr sz="882" spc="-79" dirty="0">
                <a:latin typeface="Century Gothic"/>
                <a:cs typeface="Century Gothic"/>
              </a:rPr>
              <a:t>una  </a:t>
            </a:r>
            <a:r>
              <a:rPr sz="882" spc="-71" dirty="0">
                <a:latin typeface="Century Gothic"/>
                <a:cs typeface="Century Gothic"/>
              </a:rPr>
              <a:t>bebida </a:t>
            </a:r>
            <a:r>
              <a:rPr sz="882" spc="-62" dirty="0">
                <a:latin typeface="Century Gothic"/>
                <a:cs typeface="Century Gothic"/>
              </a:rPr>
              <a:t>de </a:t>
            </a:r>
            <a:r>
              <a:rPr sz="882" spc="-31" dirty="0">
                <a:latin typeface="Century Gothic"/>
                <a:cs typeface="Century Gothic"/>
              </a:rPr>
              <a:t>soja</a:t>
            </a:r>
            <a:r>
              <a:rPr sz="882" spc="-124" dirty="0">
                <a:latin typeface="Century Gothic"/>
                <a:cs typeface="Century Gothic"/>
              </a:rPr>
              <a:t> </a:t>
            </a:r>
            <a:r>
              <a:rPr sz="882" spc="-49" dirty="0">
                <a:latin typeface="Century Gothic"/>
                <a:cs typeface="Century Gothic"/>
              </a:rPr>
              <a:t>fortificada.</a:t>
            </a:r>
            <a:endParaRPr sz="882">
              <a:latin typeface="Century Gothic"/>
              <a:cs typeface="Century Gothic"/>
            </a:endParaRPr>
          </a:p>
        </p:txBody>
      </p:sp>
      <p:sp>
        <p:nvSpPr>
          <p:cNvPr id="40" name="object 40"/>
          <p:cNvSpPr/>
          <p:nvPr/>
        </p:nvSpPr>
        <p:spPr>
          <a:xfrm>
            <a:off x="5811045" y="342563"/>
            <a:ext cx="747993" cy="745751"/>
          </a:xfrm>
          <a:custGeom>
            <a:avLst/>
            <a:gdLst/>
            <a:ahLst/>
            <a:cxnLst/>
            <a:rect l="l" t="t" r="r" b="b"/>
            <a:pathLst>
              <a:path w="847725" h="845185">
                <a:moveTo>
                  <a:pt x="694105" y="0"/>
                </a:moveTo>
                <a:lnTo>
                  <a:pt x="153504" y="0"/>
                </a:lnTo>
                <a:lnTo>
                  <a:pt x="104982" y="7826"/>
                </a:lnTo>
                <a:lnTo>
                  <a:pt x="62843" y="29619"/>
                </a:lnTo>
                <a:lnTo>
                  <a:pt x="29615" y="62849"/>
                </a:lnTo>
                <a:lnTo>
                  <a:pt x="7825" y="104987"/>
                </a:lnTo>
                <a:lnTo>
                  <a:pt x="0" y="153504"/>
                </a:lnTo>
                <a:lnTo>
                  <a:pt x="0" y="691438"/>
                </a:lnTo>
                <a:lnTo>
                  <a:pt x="7825" y="739960"/>
                </a:lnTo>
                <a:lnTo>
                  <a:pt x="29615" y="782099"/>
                </a:lnTo>
                <a:lnTo>
                  <a:pt x="62843" y="815328"/>
                </a:lnTo>
                <a:lnTo>
                  <a:pt x="104982" y="837118"/>
                </a:lnTo>
                <a:lnTo>
                  <a:pt x="153504" y="844943"/>
                </a:lnTo>
                <a:lnTo>
                  <a:pt x="694105" y="844943"/>
                </a:lnTo>
                <a:lnTo>
                  <a:pt x="742622" y="837118"/>
                </a:lnTo>
                <a:lnTo>
                  <a:pt x="784761" y="815328"/>
                </a:lnTo>
                <a:lnTo>
                  <a:pt x="817991" y="782099"/>
                </a:lnTo>
                <a:lnTo>
                  <a:pt x="839784" y="739960"/>
                </a:lnTo>
                <a:lnTo>
                  <a:pt x="847610" y="691438"/>
                </a:lnTo>
                <a:lnTo>
                  <a:pt x="847610" y="153504"/>
                </a:lnTo>
                <a:lnTo>
                  <a:pt x="839784" y="104987"/>
                </a:lnTo>
                <a:lnTo>
                  <a:pt x="817991" y="62849"/>
                </a:lnTo>
                <a:lnTo>
                  <a:pt x="784761" y="29619"/>
                </a:lnTo>
                <a:lnTo>
                  <a:pt x="742622" y="7826"/>
                </a:lnTo>
                <a:lnTo>
                  <a:pt x="694105" y="0"/>
                </a:lnTo>
                <a:close/>
              </a:path>
            </a:pathLst>
          </a:custGeom>
          <a:solidFill>
            <a:srgbClr val="3D82C4"/>
          </a:solidFill>
        </p:spPr>
        <p:txBody>
          <a:bodyPr wrap="square" lIns="0" tIns="0" rIns="0" bIns="0" rtlCol="0"/>
          <a:lstStyle/>
          <a:p>
            <a:endParaRPr sz="1588"/>
          </a:p>
        </p:txBody>
      </p:sp>
      <p:sp>
        <p:nvSpPr>
          <p:cNvPr id="41" name="object 41"/>
          <p:cNvSpPr/>
          <p:nvPr/>
        </p:nvSpPr>
        <p:spPr>
          <a:xfrm>
            <a:off x="5811045" y="342563"/>
            <a:ext cx="747993" cy="745751"/>
          </a:xfrm>
          <a:custGeom>
            <a:avLst/>
            <a:gdLst/>
            <a:ahLst/>
            <a:cxnLst/>
            <a:rect l="l" t="t" r="r" b="b"/>
            <a:pathLst>
              <a:path w="847725" h="845185">
                <a:moveTo>
                  <a:pt x="694105" y="844943"/>
                </a:moveTo>
                <a:lnTo>
                  <a:pt x="153504" y="844943"/>
                </a:lnTo>
                <a:lnTo>
                  <a:pt x="104982" y="837118"/>
                </a:lnTo>
                <a:lnTo>
                  <a:pt x="62843" y="815328"/>
                </a:lnTo>
                <a:lnTo>
                  <a:pt x="29615" y="782099"/>
                </a:lnTo>
                <a:lnTo>
                  <a:pt x="7825" y="739960"/>
                </a:lnTo>
                <a:lnTo>
                  <a:pt x="0" y="691438"/>
                </a:lnTo>
                <a:lnTo>
                  <a:pt x="0" y="153504"/>
                </a:lnTo>
                <a:lnTo>
                  <a:pt x="7825" y="104987"/>
                </a:lnTo>
                <a:lnTo>
                  <a:pt x="29615" y="62849"/>
                </a:lnTo>
                <a:lnTo>
                  <a:pt x="62843" y="29619"/>
                </a:lnTo>
                <a:lnTo>
                  <a:pt x="104982" y="7826"/>
                </a:lnTo>
                <a:lnTo>
                  <a:pt x="153504" y="0"/>
                </a:lnTo>
                <a:lnTo>
                  <a:pt x="694105" y="0"/>
                </a:lnTo>
                <a:lnTo>
                  <a:pt x="742622" y="7826"/>
                </a:lnTo>
                <a:lnTo>
                  <a:pt x="784761" y="29619"/>
                </a:lnTo>
                <a:lnTo>
                  <a:pt x="817991" y="62849"/>
                </a:lnTo>
                <a:lnTo>
                  <a:pt x="839784" y="104987"/>
                </a:lnTo>
                <a:lnTo>
                  <a:pt x="847610" y="153504"/>
                </a:lnTo>
                <a:lnTo>
                  <a:pt x="847610" y="691438"/>
                </a:lnTo>
                <a:lnTo>
                  <a:pt x="839784" y="739960"/>
                </a:lnTo>
                <a:lnTo>
                  <a:pt x="817991" y="782099"/>
                </a:lnTo>
                <a:lnTo>
                  <a:pt x="784761" y="815328"/>
                </a:lnTo>
                <a:lnTo>
                  <a:pt x="742622" y="837118"/>
                </a:lnTo>
                <a:lnTo>
                  <a:pt x="694105" y="844943"/>
                </a:lnTo>
              </a:path>
            </a:pathLst>
          </a:custGeom>
          <a:ln w="7289">
            <a:solidFill>
              <a:srgbClr val="FFFFFF"/>
            </a:solidFill>
          </a:ln>
        </p:spPr>
        <p:txBody>
          <a:bodyPr wrap="square" lIns="0" tIns="0" rIns="0" bIns="0" rtlCol="0"/>
          <a:lstStyle/>
          <a:p>
            <a:endParaRPr sz="1588"/>
          </a:p>
        </p:txBody>
      </p:sp>
      <p:sp>
        <p:nvSpPr>
          <p:cNvPr id="42" name="object 42"/>
          <p:cNvSpPr txBox="1"/>
          <p:nvPr/>
        </p:nvSpPr>
        <p:spPr>
          <a:xfrm>
            <a:off x="5945052" y="383283"/>
            <a:ext cx="480172" cy="161846"/>
          </a:xfrm>
          <a:prstGeom prst="rect">
            <a:avLst/>
          </a:prstGeom>
        </p:spPr>
        <p:txBody>
          <a:bodyPr vert="horz" wrap="square" lIns="0" tIns="12326" rIns="0" bIns="0" rtlCol="0">
            <a:spAutoFit/>
          </a:bodyPr>
          <a:lstStyle/>
          <a:p>
            <a:pPr marL="11206">
              <a:spcBef>
                <a:spcPts val="97"/>
              </a:spcBef>
            </a:pPr>
            <a:r>
              <a:rPr sz="971" b="1" dirty="0">
                <a:solidFill>
                  <a:srgbClr val="FFFFFF"/>
                </a:solidFill>
                <a:latin typeface="Arial"/>
                <a:cs typeface="Arial"/>
              </a:rPr>
              <a:t>Lácte</a:t>
            </a:r>
            <a:r>
              <a:rPr sz="971" b="1" spc="-9" dirty="0">
                <a:solidFill>
                  <a:srgbClr val="FFFFFF"/>
                </a:solidFill>
                <a:latin typeface="Arial"/>
                <a:cs typeface="Arial"/>
              </a:rPr>
              <a:t>o</a:t>
            </a:r>
            <a:r>
              <a:rPr sz="971" b="1" spc="-84" dirty="0">
                <a:solidFill>
                  <a:srgbClr val="FFFFFF"/>
                </a:solidFill>
                <a:latin typeface="Arial"/>
                <a:cs typeface="Arial"/>
              </a:rPr>
              <a:t>s</a:t>
            </a:r>
            <a:endParaRPr sz="971">
              <a:latin typeface="Arial"/>
              <a:cs typeface="Arial"/>
            </a:endParaRPr>
          </a:p>
        </p:txBody>
      </p:sp>
      <p:sp>
        <p:nvSpPr>
          <p:cNvPr id="43" name="object 43"/>
          <p:cNvSpPr/>
          <p:nvPr/>
        </p:nvSpPr>
        <p:spPr>
          <a:xfrm>
            <a:off x="5969041" y="565713"/>
            <a:ext cx="440951" cy="440951"/>
          </a:xfrm>
          <a:custGeom>
            <a:avLst/>
            <a:gdLst/>
            <a:ahLst/>
            <a:cxnLst/>
            <a:rect l="l" t="t" r="r" b="b"/>
            <a:pathLst>
              <a:path w="499745" h="499744">
                <a:moveTo>
                  <a:pt x="249605" y="0"/>
                </a:moveTo>
                <a:lnTo>
                  <a:pt x="204744" y="4020"/>
                </a:lnTo>
                <a:lnTo>
                  <a:pt x="162518" y="15611"/>
                </a:lnTo>
                <a:lnTo>
                  <a:pt x="123634" y="34069"/>
                </a:lnTo>
                <a:lnTo>
                  <a:pt x="88796" y="58689"/>
                </a:lnTo>
                <a:lnTo>
                  <a:pt x="58710" y="88766"/>
                </a:lnTo>
                <a:lnTo>
                  <a:pt x="34083" y="123596"/>
                </a:lnTo>
                <a:lnTo>
                  <a:pt x="15618" y="162474"/>
                </a:lnTo>
                <a:lnTo>
                  <a:pt x="4022" y="204695"/>
                </a:lnTo>
                <a:lnTo>
                  <a:pt x="0" y="249554"/>
                </a:lnTo>
                <a:lnTo>
                  <a:pt x="4022" y="294420"/>
                </a:lnTo>
                <a:lnTo>
                  <a:pt x="15618" y="336650"/>
                </a:lnTo>
                <a:lnTo>
                  <a:pt x="34083" y="375539"/>
                </a:lnTo>
                <a:lnTo>
                  <a:pt x="58710" y="410380"/>
                </a:lnTo>
                <a:lnTo>
                  <a:pt x="88796" y="440468"/>
                </a:lnTo>
                <a:lnTo>
                  <a:pt x="123634" y="465099"/>
                </a:lnTo>
                <a:lnTo>
                  <a:pt x="162518" y="483566"/>
                </a:lnTo>
                <a:lnTo>
                  <a:pt x="204744" y="495163"/>
                </a:lnTo>
                <a:lnTo>
                  <a:pt x="249605" y="499186"/>
                </a:lnTo>
                <a:lnTo>
                  <a:pt x="294466" y="495163"/>
                </a:lnTo>
                <a:lnTo>
                  <a:pt x="336688" y="483566"/>
                </a:lnTo>
                <a:lnTo>
                  <a:pt x="375567" y="465099"/>
                </a:lnTo>
                <a:lnTo>
                  <a:pt x="410399" y="440468"/>
                </a:lnTo>
                <a:lnTo>
                  <a:pt x="440478" y="410380"/>
                </a:lnTo>
                <a:lnTo>
                  <a:pt x="465100" y="375539"/>
                </a:lnTo>
                <a:lnTo>
                  <a:pt x="483559" y="336650"/>
                </a:lnTo>
                <a:lnTo>
                  <a:pt x="495152" y="294420"/>
                </a:lnTo>
                <a:lnTo>
                  <a:pt x="499173" y="249554"/>
                </a:lnTo>
                <a:lnTo>
                  <a:pt x="495152" y="204695"/>
                </a:lnTo>
                <a:lnTo>
                  <a:pt x="483559" y="162474"/>
                </a:lnTo>
                <a:lnTo>
                  <a:pt x="465100" y="123596"/>
                </a:lnTo>
                <a:lnTo>
                  <a:pt x="440478" y="88766"/>
                </a:lnTo>
                <a:lnTo>
                  <a:pt x="410399" y="58689"/>
                </a:lnTo>
                <a:lnTo>
                  <a:pt x="375567" y="34069"/>
                </a:lnTo>
                <a:lnTo>
                  <a:pt x="336688" y="15611"/>
                </a:lnTo>
                <a:lnTo>
                  <a:pt x="294466" y="4020"/>
                </a:lnTo>
                <a:lnTo>
                  <a:pt x="249605" y="0"/>
                </a:lnTo>
                <a:close/>
              </a:path>
            </a:pathLst>
          </a:custGeom>
          <a:solidFill>
            <a:srgbClr val="8AB5DB"/>
          </a:solidFill>
        </p:spPr>
        <p:txBody>
          <a:bodyPr wrap="square" lIns="0" tIns="0" rIns="0" bIns="0" rtlCol="0"/>
          <a:lstStyle/>
          <a:p>
            <a:endParaRPr sz="1588"/>
          </a:p>
        </p:txBody>
      </p:sp>
      <p:sp>
        <p:nvSpPr>
          <p:cNvPr id="44" name="object 44"/>
          <p:cNvSpPr/>
          <p:nvPr/>
        </p:nvSpPr>
        <p:spPr>
          <a:xfrm>
            <a:off x="6051831" y="651350"/>
            <a:ext cx="131271" cy="242426"/>
          </a:xfrm>
          <a:prstGeom prst="rect">
            <a:avLst/>
          </a:prstGeom>
          <a:blipFill>
            <a:blip r:embed="rId7" cstate="print"/>
            <a:stretch>
              <a:fillRect/>
            </a:stretch>
          </a:blipFill>
        </p:spPr>
        <p:txBody>
          <a:bodyPr wrap="square" lIns="0" tIns="0" rIns="0" bIns="0" rtlCol="0"/>
          <a:lstStyle/>
          <a:p>
            <a:endParaRPr sz="1588"/>
          </a:p>
        </p:txBody>
      </p:sp>
      <p:sp>
        <p:nvSpPr>
          <p:cNvPr id="45" name="object 45"/>
          <p:cNvSpPr/>
          <p:nvPr/>
        </p:nvSpPr>
        <p:spPr>
          <a:xfrm>
            <a:off x="6203530" y="719142"/>
            <a:ext cx="140030" cy="176684"/>
          </a:xfrm>
          <a:prstGeom prst="rect">
            <a:avLst/>
          </a:prstGeom>
          <a:blipFill>
            <a:blip r:embed="rId8" cstate="print"/>
            <a:stretch>
              <a:fillRect/>
            </a:stretch>
          </a:blipFill>
        </p:spPr>
        <p:txBody>
          <a:bodyPr wrap="square" lIns="0" tIns="0" rIns="0" bIns="0" rtlCol="0"/>
          <a:lstStyle/>
          <a:p>
            <a:endParaRPr sz="1588"/>
          </a:p>
        </p:txBody>
      </p:sp>
      <p:sp>
        <p:nvSpPr>
          <p:cNvPr id="46" name="object 46"/>
          <p:cNvSpPr txBox="1"/>
          <p:nvPr/>
        </p:nvSpPr>
        <p:spPr>
          <a:xfrm>
            <a:off x="7092271" y="1133137"/>
            <a:ext cx="1439395" cy="1555777"/>
          </a:xfrm>
          <a:prstGeom prst="rect">
            <a:avLst/>
          </a:prstGeom>
        </p:spPr>
        <p:txBody>
          <a:bodyPr vert="horz" wrap="square" lIns="0" tIns="11206" rIns="0" bIns="0" rtlCol="0">
            <a:spAutoFit/>
          </a:bodyPr>
          <a:lstStyle/>
          <a:p>
            <a:pPr marL="11206" marR="4483" indent="-560" algn="ctr">
              <a:spcBef>
                <a:spcPts val="88"/>
              </a:spcBef>
            </a:pPr>
            <a:r>
              <a:rPr sz="882" spc="-75" dirty="0">
                <a:latin typeface="Century Gothic"/>
                <a:cs typeface="Century Gothic"/>
              </a:rPr>
              <a:t>Coma </a:t>
            </a:r>
            <a:r>
              <a:rPr sz="882" spc="-57" dirty="0">
                <a:latin typeface="Century Gothic"/>
                <a:cs typeface="Century Gothic"/>
              </a:rPr>
              <a:t>una variedad </a:t>
            </a:r>
            <a:r>
              <a:rPr sz="882" spc="-79" dirty="0">
                <a:latin typeface="Century Gothic"/>
                <a:cs typeface="Century Gothic"/>
              </a:rPr>
              <a:t>de  </a:t>
            </a:r>
            <a:r>
              <a:rPr sz="882" spc="-26" dirty="0">
                <a:latin typeface="Century Gothic"/>
                <a:cs typeface="Century Gothic"/>
              </a:rPr>
              <a:t>alimentos </a:t>
            </a:r>
            <a:r>
              <a:rPr sz="882" spc="-4" dirty="0">
                <a:latin typeface="Century Gothic"/>
                <a:cs typeface="Century Gothic"/>
              </a:rPr>
              <a:t>ricos</a:t>
            </a:r>
            <a:r>
              <a:rPr sz="882" spc="-180" dirty="0">
                <a:latin typeface="Century Gothic"/>
                <a:cs typeface="Century Gothic"/>
              </a:rPr>
              <a:t> </a:t>
            </a:r>
            <a:r>
              <a:rPr sz="882" spc="-49" dirty="0">
                <a:latin typeface="Century Gothic"/>
                <a:cs typeface="Century Gothic"/>
              </a:rPr>
              <a:t>en </a:t>
            </a:r>
            <a:r>
              <a:rPr sz="882" spc="-35" dirty="0">
                <a:latin typeface="Century Gothic"/>
                <a:cs typeface="Century Gothic"/>
              </a:rPr>
              <a:t>proteínas  </a:t>
            </a:r>
            <a:r>
              <a:rPr sz="882" spc="-22" dirty="0">
                <a:latin typeface="Century Gothic"/>
                <a:cs typeface="Century Gothic"/>
              </a:rPr>
              <a:t>tales </a:t>
            </a:r>
            <a:r>
              <a:rPr sz="882" spc="-57" dirty="0">
                <a:latin typeface="Century Gothic"/>
                <a:cs typeface="Century Gothic"/>
              </a:rPr>
              <a:t>como </a:t>
            </a:r>
            <a:r>
              <a:rPr sz="882" spc="-9" dirty="0">
                <a:latin typeface="Century Gothic"/>
                <a:cs typeface="Century Gothic"/>
              </a:rPr>
              <a:t>frijoles, </a:t>
            </a:r>
            <a:r>
              <a:rPr sz="882" spc="-40" dirty="0">
                <a:latin typeface="Century Gothic"/>
                <a:cs typeface="Century Gothic"/>
              </a:rPr>
              <a:t>soja,  </a:t>
            </a:r>
            <a:r>
              <a:rPr sz="882" spc="-26" dirty="0">
                <a:latin typeface="Century Gothic"/>
                <a:cs typeface="Century Gothic"/>
              </a:rPr>
              <a:t>mariscos, </a:t>
            </a:r>
            <a:r>
              <a:rPr sz="882" spc="-40" dirty="0">
                <a:latin typeface="Century Gothic"/>
                <a:cs typeface="Century Gothic"/>
              </a:rPr>
              <a:t>carnes </a:t>
            </a:r>
            <a:r>
              <a:rPr sz="882" spc="-53" dirty="0">
                <a:latin typeface="Century Gothic"/>
                <a:cs typeface="Century Gothic"/>
              </a:rPr>
              <a:t>magras,  </a:t>
            </a:r>
            <a:r>
              <a:rPr sz="882" spc="-49" dirty="0">
                <a:latin typeface="Century Gothic"/>
                <a:cs typeface="Century Gothic"/>
              </a:rPr>
              <a:t>aves</a:t>
            </a:r>
            <a:r>
              <a:rPr sz="882" spc="-84" dirty="0">
                <a:latin typeface="Century Gothic"/>
                <a:cs typeface="Century Gothic"/>
              </a:rPr>
              <a:t> </a:t>
            </a:r>
            <a:r>
              <a:rPr sz="882" spc="-57" dirty="0">
                <a:latin typeface="Century Gothic"/>
                <a:cs typeface="Century Gothic"/>
              </a:rPr>
              <a:t>de</a:t>
            </a:r>
            <a:r>
              <a:rPr sz="882" spc="-84" dirty="0">
                <a:latin typeface="Century Gothic"/>
                <a:cs typeface="Century Gothic"/>
              </a:rPr>
              <a:t> </a:t>
            </a:r>
            <a:r>
              <a:rPr sz="882" spc="-31" dirty="0">
                <a:latin typeface="Century Gothic"/>
                <a:cs typeface="Century Gothic"/>
              </a:rPr>
              <a:t>corral</a:t>
            </a:r>
            <a:r>
              <a:rPr sz="882" spc="-84" dirty="0">
                <a:latin typeface="Century Gothic"/>
                <a:cs typeface="Century Gothic"/>
              </a:rPr>
              <a:t> </a:t>
            </a:r>
            <a:r>
              <a:rPr sz="882" spc="44" dirty="0">
                <a:latin typeface="Century Gothic"/>
                <a:cs typeface="Century Gothic"/>
              </a:rPr>
              <a:t>y</a:t>
            </a:r>
            <a:r>
              <a:rPr sz="882" spc="-84" dirty="0">
                <a:latin typeface="Century Gothic"/>
                <a:cs typeface="Century Gothic"/>
              </a:rPr>
              <a:t> </a:t>
            </a:r>
            <a:r>
              <a:rPr sz="882" spc="9" dirty="0">
                <a:latin typeface="Century Gothic"/>
                <a:cs typeface="Century Gothic"/>
              </a:rPr>
              <a:t>frutos</a:t>
            </a:r>
            <a:r>
              <a:rPr sz="882" spc="-84" dirty="0">
                <a:latin typeface="Century Gothic"/>
                <a:cs typeface="Century Gothic"/>
              </a:rPr>
              <a:t> </a:t>
            </a:r>
            <a:r>
              <a:rPr sz="882" spc="-35" dirty="0">
                <a:latin typeface="Century Gothic"/>
                <a:cs typeface="Century Gothic"/>
              </a:rPr>
              <a:t>secos  </a:t>
            </a:r>
            <a:r>
              <a:rPr sz="882" spc="44" dirty="0">
                <a:latin typeface="Century Gothic"/>
                <a:cs typeface="Century Gothic"/>
              </a:rPr>
              <a:t>y</a:t>
            </a:r>
            <a:r>
              <a:rPr sz="882" spc="-75" dirty="0">
                <a:latin typeface="Century Gothic"/>
                <a:cs typeface="Century Gothic"/>
              </a:rPr>
              <a:t> </a:t>
            </a:r>
            <a:r>
              <a:rPr sz="882" spc="-13" dirty="0">
                <a:latin typeface="Century Gothic"/>
                <a:cs typeface="Century Gothic"/>
              </a:rPr>
              <a:t>semillas</a:t>
            </a:r>
            <a:r>
              <a:rPr sz="882" spc="-75" dirty="0">
                <a:latin typeface="Century Gothic"/>
                <a:cs typeface="Century Gothic"/>
              </a:rPr>
              <a:t> </a:t>
            </a:r>
            <a:r>
              <a:rPr sz="882" spc="22" dirty="0">
                <a:latin typeface="Century Gothic"/>
                <a:cs typeface="Century Gothic"/>
              </a:rPr>
              <a:t>sin</a:t>
            </a:r>
            <a:r>
              <a:rPr sz="882" spc="-71" dirty="0">
                <a:latin typeface="Century Gothic"/>
                <a:cs typeface="Century Gothic"/>
              </a:rPr>
              <a:t> </a:t>
            </a:r>
            <a:r>
              <a:rPr sz="882" spc="-40" dirty="0">
                <a:latin typeface="Century Gothic"/>
                <a:cs typeface="Century Gothic"/>
              </a:rPr>
              <a:t>sal.</a:t>
            </a:r>
            <a:endParaRPr sz="882">
              <a:latin typeface="Century Gothic"/>
              <a:cs typeface="Century Gothic"/>
            </a:endParaRPr>
          </a:p>
          <a:p>
            <a:pPr marL="82928" marR="76764" indent="-560" algn="ctr">
              <a:spcBef>
                <a:spcPts val="397"/>
              </a:spcBef>
            </a:pPr>
            <a:r>
              <a:rPr sz="882" spc="-49" dirty="0">
                <a:latin typeface="Century Gothic"/>
                <a:cs typeface="Century Gothic"/>
              </a:rPr>
              <a:t>Seleccione </a:t>
            </a:r>
            <a:r>
              <a:rPr sz="882" spc="-18" dirty="0">
                <a:latin typeface="Century Gothic"/>
                <a:cs typeface="Century Gothic"/>
              </a:rPr>
              <a:t>mariscos </a:t>
            </a:r>
            <a:r>
              <a:rPr sz="882" spc="-22" dirty="0">
                <a:latin typeface="Century Gothic"/>
                <a:cs typeface="Century Gothic"/>
              </a:rPr>
              <a:t>dos  </a:t>
            </a:r>
            <a:r>
              <a:rPr sz="882" spc="-53" dirty="0">
                <a:latin typeface="Century Gothic"/>
                <a:cs typeface="Century Gothic"/>
              </a:rPr>
              <a:t>veces </a:t>
            </a:r>
            <a:r>
              <a:rPr sz="882" spc="-9" dirty="0">
                <a:latin typeface="Century Gothic"/>
                <a:cs typeface="Century Gothic"/>
              </a:rPr>
              <a:t>por </a:t>
            </a:r>
            <a:r>
              <a:rPr sz="882" spc="-62" dirty="0">
                <a:latin typeface="Century Gothic"/>
                <a:cs typeface="Century Gothic"/>
              </a:rPr>
              <a:t>semana. </a:t>
            </a:r>
            <a:r>
              <a:rPr sz="882" spc="-9" dirty="0">
                <a:latin typeface="Century Gothic"/>
                <a:cs typeface="Century Gothic"/>
              </a:rPr>
              <a:t>Elija  </a:t>
            </a:r>
            <a:r>
              <a:rPr sz="882" spc="-22" dirty="0">
                <a:latin typeface="Century Gothic"/>
                <a:cs typeface="Century Gothic"/>
              </a:rPr>
              <a:t>cortes </a:t>
            </a:r>
            <a:r>
              <a:rPr sz="882" spc="-26" dirty="0">
                <a:latin typeface="Century Gothic"/>
                <a:cs typeface="Century Gothic"/>
              </a:rPr>
              <a:t>magros </a:t>
            </a:r>
            <a:r>
              <a:rPr sz="882" spc="-57" dirty="0">
                <a:latin typeface="Century Gothic"/>
                <a:cs typeface="Century Gothic"/>
              </a:rPr>
              <a:t>de </a:t>
            </a:r>
            <a:r>
              <a:rPr sz="882" spc="-71" dirty="0">
                <a:latin typeface="Century Gothic"/>
                <a:cs typeface="Century Gothic"/>
              </a:rPr>
              <a:t>carne  </a:t>
            </a:r>
            <a:r>
              <a:rPr sz="882" spc="44" dirty="0">
                <a:latin typeface="Century Gothic"/>
                <a:cs typeface="Century Gothic"/>
              </a:rPr>
              <a:t>y</a:t>
            </a:r>
            <a:r>
              <a:rPr sz="882" spc="-163" dirty="0">
                <a:latin typeface="Century Gothic"/>
                <a:cs typeface="Century Gothic"/>
              </a:rPr>
              <a:t> </a:t>
            </a:r>
            <a:r>
              <a:rPr sz="882" spc="-62" dirty="0">
                <a:latin typeface="Century Gothic"/>
                <a:cs typeface="Century Gothic"/>
              </a:rPr>
              <a:t>carne </a:t>
            </a:r>
            <a:r>
              <a:rPr sz="882" spc="-40" dirty="0">
                <a:latin typeface="Century Gothic"/>
                <a:cs typeface="Century Gothic"/>
              </a:rPr>
              <a:t>molida </a:t>
            </a:r>
            <a:r>
              <a:rPr sz="882" spc="-53" dirty="0">
                <a:latin typeface="Century Gothic"/>
                <a:cs typeface="Century Gothic"/>
              </a:rPr>
              <a:t>que </a:t>
            </a:r>
            <a:r>
              <a:rPr sz="882" spc="-49" dirty="0">
                <a:latin typeface="Century Gothic"/>
                <a:cs typeface="Century Gothic"/>
              </a:rPr>
              <a:t>sea </a:t>
            </a:r>
            <a:r>
              <a:rPr sz="882" spc="-66" dirty="0">
                <a:latin typeface="Century Gothic"/>
                <a:cs typeface="Century Gothic"/>
              </a:rPr>
              <a:t>al  </a:t>
            </a:r>
            <a:r>
              <a:rPr sz="882" spc="-26" dirty="0">
                <a:latin typeface="Century Gothic"/>
                <a:cs typeface="Century Gothic"/>
              </a:rPr>
              <a:t>menos </a:t>
            </a:r>
            <a:r>
              <a:rPr sz="882" spc="26" dirty="0">
                <a:latin typeface="Century Gothic"/>
                <a:cs typeface="Century Gothic"/>
              </a:rPr>
              <a:t>93%</a:t>
            </a:r>
            <a:r>
              <a:rPr sz="882" spc="-128" dirty="0">
                <a:latin typeface="Century Gothic"/>
                <a:cs typeface="Century Gothic"/>
              </a:rPr>
              <a:t> </a:t>
            </a:r>
            <a:r>
              <a:rPr sz="882" spc="-71" dirty="0">
                <a:latin typeface="Century Gothic"/>
                <a:cs typeface="Century Gothic"/>
              </a:rPr>
              <a:t>magra.</a:t>
            </a:r>
            <a:endParaRPr sz="882">
              <a:latin typeface="Century Gothic"/>
              <a:cs typeface="Century Gothic"/>
            </a:endParaRPr>
          </a:p>
        </p:txBody>
      </p:sp>
      <p:sp>
        <p:nvSpPr>
          <p:cNvPr id="47" name="object 47"/>
          <p:cNvSpPr/>
          <p:nvPr/>
        </p:nvSpPr>
        <p:spPr>
          <a:xfrm>
            <a:off x="7413907" y="334029"/>
            <a:ext cx="747993" cy="745751"/>
          </a:xfrm>
          <a:custGeom>
            <a:avLst/>
            <a:gdLst/>
            <a:ahLst/>
            <a:cxnLst/>
            <a:rect l="l" t="t" r="r" b="b"/>
            <a:pathLst>
              <a:path w="847725" h="845185">
                <a:moveTo>
                  <a:pt x="694105" y="0"/>
                </a:moveTo>
                <a:lnTo>
                  <a:pt x="153492" y="0"/>
                </a:lnTo>
                <a:lnTo>
                  <a:pt x="104976" y="7826"/>
                </a:lnTo>
                <a:lnTo>
                  <a:pt x="62841" y="29619"/>
                </a:lnTo>
                <a:lnTo>
                  <a:pt x="29614" y="62849"/>
                </a:lnTo>
                <a:lnTo>
                  <a:pt x="7825" y="104987"/>
                </a:lnTo>
                <a:lnTo>
                  <a:pt x="0" y="153504"/>
                </a:lnTo>
                <a:lnTo>
                  <a:pt x="0" y="691438"/>
                </a:lnTo>
                <a:lnTo>
                  <a:pt x="7825" y="739960"/>
                </a:lnTo>
                <a:lnTo>
                  <a:pt x="29614" y="782099"/>
                </a:lnTo>
                <a:lnTo>
                  <a:pt x="62841" y="815328"/>
                </a:lnTo>
                <a:lnTo>
                  <a:pt x="104976" y="837118"/>
                </a:lnTo>
                <a:lnTo>
                  <a:pt x="153492" y="844943"/>
                </a:lnTo>
                <a:lnTo>
                  <a:pt x="694105" y="844943"/>
                </a:lnTo>
                <a:lnTo>
                  <a:pt x="742622" y="837118"/>
                </a:lnTo>
                <a:lnTo>
                  <a:pt x="784761" y="815328"/>
                </a:lnTo>
                <a:lnTo>
                  <a:pt x="817991" y="782099"/>
                </a:lnTo>
                <a:lnTo>
                  <a:pt x="839784" y="739960"/>
                </a:lnTo>
                <a:lnTo>
                  <a:pt x="847610" y="691438"/>
                </a:lnTo>
                <a:lnTo>
                  <a:pt x="847610" y="153504"/>
                </a:lnTo>
                <a:lnTo>
                  <a:pt x="839784" y="104987"/>
                </a:lnTo>
                <a:lnTo>
                  <a:pt x="817991" y="62849"/>
                </a:lnTo>
                <a:lnTo>
                  <a:pt x="784761" y="29619"/>
                </a:lnTo>
                <a:lnTo>
                  <a:pt x="742622" y="7826"/>
                </a:lnTo>
                <a:lnTo>
                  <a:pt x="694105" y="0"/>
                </a:lnTo>
                <a:close/>
              </a:path>
            </a:pathLst>
          </a:custGeom>
          <a:solidFill>
            <a:srgbClr val="574085"/>
          </a:solidFill>
        </p:spPr>
        <p:txBody>
          <a:bodyPr wrap="square" lIns="0" tIns="0" rIns="0" bIns="0" rtlCol="0"/>
          <a:lstStyle/>
          <a:p>
            <a:endParaRPr sz="1588"/>
          </a:p>
        </p:txBody>
      </p:sp>
      <p:sp>
        <p:nvSpPr>
          <p:cNvPr id="48" name="object 48"/>
          <p:cNvSpPr/>
          <p:nvPr/>
        </p:nvSpPr>
        <p:spPr>
          <a:xfrm>
            <a:off x="7413907" y="334029"/>
            <a:ext cx="747993" cy="745751"/>
          </a:xfrm>
          <a:custGeom>
            <a:avLst/>
            <a:gdLst/>
            <a:ahLst/>
            <a:cxnLst/>
            <a:rect l="l" t="t" r="r" b="b"/>
            <a:pathLst>
              <a:path w="847725" h="845185">
                <a:moveTo>
                  <a:pt x="694105" y="844943"/>
                </a:moveTo>
                <a:lnTo>
                  <a:pt x="153492" y="844943"/>
                </a:lnTo>
                <a:lnTo>
                  <a:pt x="104976" y="837118"/>
                </a:lnTo>
                <a:lnTo>
                  <a:pt x="62841" y="815328"/>
                </a:lnTo>
                <a:lnTo>
                  <a:pt x="29614" y="782099"/>
                </a:lnTo>
                <a:lnTo>
                  <a:pt x="7825" y="739960"/>
                </a:lnTo>
                <a:lnTo>
                  <a:pt x="0" y="691438"/>
                </a:lnTo>
                <a:lnTo>
                  <a:pt x="0" y="153504"/>
                </a:lnTo>
                <a:lnTo>
                  <a:pt x="7825" y="104987"/>
                </a:lnTo>
                <a:lnTo>
                  <a:pt x="29614" y="62849"/>
                </a:lnTo>
                <a:lnTo>
                  <a:pt x="62841" y="29619"/>
                </a:lnTo>
                <a:lnTo>
                  <a:pt x="104976" y="7826"/>
                </a:lnTo>
                <a:lnTo>
                  <a:pt x="153492" y="0"/>
                </a:lnTo>
                <a:lnTo>
                  <a:pt x="694105" y="0"/>
                </a:lnTo>
                <a:lnTo>
                  <a:pt x="742622" y="7826"/>
                </a:lnTo>
                <a:lnTo>
                  <a:pt x="784761" y="29619"/>
                </a:lnTo>
                <a:lnTo>
                  <a:pt x="817991" y="62849"/>
                </a:lnTo>
                <a:lnTo>
                  <a:pt x="839784" y="104987"/>
                </a:lnTo>
                <a:lnTo>
                  <a:pt x="847610" y="153504"/>
                </a:lnTo>
                <a:lnTo>
                  <a:pt x="847610" y="691438"/>
                </a:lnTo>
                <a:lnTo>
                  <a:pt x="839784" y="739960"/>
                </a:lnTo>
                <a:lnTo>
                  <a:pt x="817991" y="782099"/>
                </a:lnTo>
                <a:lnTo>
                  <a:pt x="784761" y="815328"/>
                </a:lnTo>
                <a:lnTo>
                  <a:pt x="742622" y="837118"/>
                </a:lnTo>
                <a:lnTo>
                  <a:pt x="694105" y="844943"/>
                </a:lnTo>
              </a:path>
            </a:pathLst>
          </a:custGeom>
          <a:ln w="7289">
            <a:solidFill>
              <a:srgbClr val="FFFFFF"/>
            </a:solidFill>
          </a:ln>
        </p:spPr>
        <p:txBody>
          <a:bodyPr wrap="square" lIns="0" tIns="0" rIns="0" bIns="0" rtlCol="0"/>
          <a:lstStyle/>
          <a:p>
            <a:endParaRPr sz="1588"/>
          </a:p>
        </p:txBody>
      </p:sp>
      <p:sp>
        <p:nvSpPr>
          <p:cNvPr id="49" name="object 49"/>
          <p:cNvSpPr txBox="1"/>
          <p:nvPr/>
        </p:nvSpPr>
        <p:spPr>
          <a:xfrm>
            <a:off x="7524266" y="374741"/>
            <a:ext cx="528357" cy="161846"/>
          </a:xfrm>
          <a:prstGeom prst="rect">
            <a:avLst/>
          </a:prstGeom>
        </p:spPr>
        <p:txBody>
          <a:bodyPr vert="horz" wrap="square" lIns="0" tIns="12326" rIns="0" bIns="0" rtlCol="0">
            <a:spAutoFit/>
          </a:bodyPr>
          <a:lstStyle/>
          <a:p>
            <a:pPr marL="11206">
              <a:spcBef>
                <a:spcPts val="97"/>
              </a:spcBef>
            </a:pPr>
            <a:r>
              <a:rPr sz="971" b="1" spc="-18" dirty="0">
                <a:solidFill>
                  <a:srgbClr val="FFFFFF"/>
                </a:solidFill>
                <a:latin typeface="Arial"/>
                <a:cs typeface="Arial"/>
              </a:rPr>
              <a:t>P</a:t>
            </a:r>
            <a:r>
              <a:rPr sz="971" b="1" spc="-35" dirty="0">
                <a:solidFill>
                  <a:srgbClr val="FFFFFF"/>
                </a:solidFill>
                <a:latin typeface="Arial"/>
                <a:cs typeface="Arial"/>
              </a:rPr>
              <a:t>r</a:t>
            </a:r>
            <a:r>
              <a:rPr sz="971" b="1" spc="22" dirty="0">
                <a:solidFill>
                  <a:srgbClr val="FFFFFF"/>
                </a:solidFill>
                <a:latin typeface="Arial"/>
                <a:cs typeface="Arial"/>
              </a:rPr>
              <a:t>oteína</a:t>
            </a:r>
            <a:endParaRPr sz="971">
              <a:latin typeface="Arial"/>
              <a:cs typeface="Arial"/>
            </a:endParaRPr>
          </a:p>
        </p:txBody>
      </p:sp>
      <p:sp>
        <p:nvSpPr>
          <p:cNvPr id="50" name="object 50"/>
          <p:cNvSpPr/>
          <p:nvPr/>
        </p:nvSpPr>
        <p:spPr>
          <a:xfrm>
            <a:off x="7560084" y="568362"/>
            <a:ext cx="477371" cy="443192"/>
          </a:xfrm>
          <a:custGeom>
            <a:avLst/>
            <a:gdLst/>
            <a:ahLst/>
            <a:cxnLst/>
            <a:rect l="l" t="t" r="r" b="b"/>
            <a:pathLst>
              <a:path w="541020" h="502284">
                <a:moveTo>
                  <a:pt x="540613" y="0"/>
                </a:moveTo>
                <a:lnTo>
                  <a:pt x="0" y="0"/>
                </a:lnTo>
                <a:lnTo>
                  <a:pt x="0" y="501827"/>
                </a:lnTo>
                <a:lnTo>
                  <a:pt x="44322" y="498424"/>
                </a:lnTo>
                <a:lnTo>
                  <a:pt x="92806" y="490698"/>
                </a:lnTo>
                <a:lnTo>
                  <a:pt x="139824" y="478954"/>
                </a:lnTo>
                <a:lnTo>
                  <a:pt x="185194" y="463373"/>
                </a:lnTo>
                <a:lnTo>
                  <a:pt x="228731" y="444142"/>
                </a:lnTo>
                <a:lnTo>
                  <a:pt x="270249" y="421444"/>
                </a:lnTo>
                <a:lnTo>
                  <a:pt x="309566" y="395463"/>
                </a:lnTo>
                <a:lnTo>
                  <a:pt x="346496" y="366384"/>
                </a:lnTo>
                <a:lnTo>
                  <a:pt x="380855" y="334391"/>
                </a:lnTo>
                <a:lnTo>
                  <a:pt x="412459" y="299668"/>
                </a:lnTo>
                <a:lnTo>
                  <a:pt x="441123" y="262399"/>
                </a:lnTo>
                <a:lnTo>
                  <a:pt x="466663" y="222770"/>
                </a:lnTo>
                <a:lnTo>
                  <a:pt x="488895" y="180963"/>
                </a:lnTo>
                <a:lnTo>
                  <a:pt x="507634" y="137163"/>
                </a:lnTo>
                <a:lnTo>
                  <a:pt x="522695" y="91555"/>
                </a:lnTo>
                <a:lnTo>
                  <a:pt x="533895" y="44323"/>
                </a:lnTo>
                <a:lnTo>
                  <a:pt x="540613" y="0"/>
                </a:lnTo>
                <a:close/>
              </a:path>
            </a:pathLst>
          </a:custGeom>
          <a:solidFill>
            <a:srgbClr val="998CB5"/>
          </a:solidFill>
        </p:spPr>
        <p:txBody>
          <a:bodyPr wrap="square" lIns="0" tIns="0" rIns="0" bIns="0" rtlCol="0"/>
          <a:lstStyle/>
          <a:p>
            <a:endParaRPr sz="1588"/>
          </a:p>
        </p:txBody>
      </p:sp>
      <p:sp>
        <p:nvSpPr>
          <p:cNvPr id="51" name="object 51"/>
          <p:cNvSpPr/>
          <p:nvPr/>
        </p:nvSpPr>
        <p:spPr>
          <a:xfrm>
            <a:off x="7585195" y="600129"/>
            <a:ext cx="321925" cy="321920"/>
          </a:xfrm>
          <a:prstGeom prst="rect">
            <a:avLst/>
          </a:prstGeom>
          <a:blipFill>
            <a:blip r:embed="rId9" cstate="print"/>
            <a:stretch>
              <a:fillRect/>
            </a:stretch>
          </a:blipFill>
        </p:spPr>
        <p:txBody>
          <a:bodyPr wrap="square" lIns="0" tIns="0" rIns="0" bIns="0" rtlCol="0"/>
          <a:lstStyle/>
          <a:p>
            <a:endParaRPr sz="1588"/>
          </a:p>
        </p:txBody>
      </p:sp>
      <p:sp>
        <p:nvSpPr>
          <p:cNvPr id="52" name="object 52"/>
          <p:cNvSpPr/>
          <p:nvPr/>
        </p:nvSpPr>
        <p:spPr>
          <a:xfrm>
            <a:off x="2162735" y="743846"/>
            <a:ext cx="0" cy="2030506"/>
          </a:xfrm>
          <a:custGeom>
            <a:avLst/>
            <a:gdLst/>
            <a:ahLst/>
            <a:cxnLst/>
            <a:rect l="l" t="t" r="r" b="b"/>
            <a:pathLst>
              <a:path h="2301240">
                <a:moveTo>
                  <a:pt x="0" y="0"/>
                </a:moveTo>
                <a:lnTo>
                  <a:pt x="0" y="2300846"/>
                </a:lnTo>
              </a:path>
            </a:pathLst>
          </a:custGeom>
          <a:ln w="12700">
            <a:solidFill>
              <a:srgbClr val="000000"/>
            </a:solidFill>
          </a:ln>
        </p:spPr>
        <p:txBody>
          <a:bodyPr wrap="square" lIns="0" tIns="0" rIns="0" bIns="0" rtlCol="0"/>
          <a:lstStyle/>
          <a:p>
            <a:endParaRPr sz="1588"/>
          </a:p>
        </p:txBody>
      </p:sp>
      <p:sp>
        <p:nvSpPr>
          <p:cNvPr id="53" name="object 53"/>
          <p:cNvSpPr/>
          <p:nvPr/>
        </p:nvSpPr>
        <p:spPr>
          <a:xfrm>
            <a:off x="2162735" y="3333414"/>
            <a:ext cx="0" cy="1306046"/>
          </a:xfrm>
          <a:custGeom>
            <a:avLst/>
            <a:gdLst/>
            <a:ahLst/>
            <a:cxnLst/>
            <a:rect l="l" t="t" r="r" b="b"/>
            <a:pathLst>
              <a:path h="1480185">
                <a:moveTo>
                  <a:pt x="0" y="0"/>
                </a:moveTo>
                <a:lnTo>
                  <a:pt x="0" y="1479930"/>
                </a:lnTo>
              </a:path>
            </a:pathLst>
          </a:custGeom>
          <a:ln w="12700">
            <a:solidFill>
              <a:srgbClr val="000000"/>
            </a:solidFill>
          </a:ln>
        </p:spPr>
        <p:txBody>
          <a:bodyPr wrap="square" lIns="0" tIns="0" rIns="0" bIns="0" rtlCol="0"/>
          <a:lstStyle/>
          <a:p>
            <a:endParaRPr sz="1588"/>
          </a:p>
        </p:txBody>
      </p:sp>
      <p:sp>
        <p:nvSpPr>
          <p:cNvPr id="54" name="object 54"/>
          <p:cNvSpPr/>
          <p:nvPr/>
        </p:nvSpPr>
        <p:spPr>
          <a:xfrm>
            <a:off x="6990229" y="738473"/>
            <a:ext cx="0" cy="2035549"/>
          </a:xfrm>
          <a:custGeom>
            <a:avLst/>
            <a:gdLst/>
            <a:ahLst/>
            <a:cxnLst/>
            <a:rect l="l" t="t" r="r" b="b"/>
            <a:pathLst>
              <a:path h="2306955">
                <a:moveTo>
                  <a:pt x="0" y="0"/>
                </a:moveTo>
                <a:lnTo>
                  <a:pt x="0" y="2306935"/>
                </a:lnTo>
              </a:path>
            </a:pathLst>
          </a:custGeom>
          <a:ln w="12700">
            <a:solidFill>
              <a:srgbClr val="000000"/>
            </a:solidFill>
          </a:ln>
        </p:spPr>
        <p:txBody>
          <a:bodyPr wrap="square" lIns="0" tIns="0" rIns="0" bIns="0" rtlCol="0"/>
          <a:lstStyle/>
          <a:p>
            <a:endParaRPr sz="1588"/>
          </a:p>
        </p:txBody>
      </p:sp>
      <p:sp>
        <p:nvSpPr>
          <p:cNvPr id="55" name="object 55"/>
          <p:cNvSpPr/>
          <p:nvPr/>
        </p:nvSpPr>
        <p:spPr>
          <a:xfrm>
            <a:off x="6990229" y="3333414"/>
            <a:ext cx="0" cy="1300443"/>
          </a:xfrm>
          <a:custGeom>
            <a:avLst/>
            <a:gdLst/>
            <a:ahLst/>
            <a:cxnLst/>
            <a:rect l="l" t="t" r="r" b="b"/>
            <a:pathLst>
              <a:path h="1473835">
                <a:moveTo>
                  <a:pt x="0" y="0"/>
                </a:moveTo>
                <a:lnTo>
                  <a:pt x="0" y="1473841"/>
                </a:lnTo>
              </a:path>
            </a:pathLst>
          </a:custGeom>
          <a:ln w="12700">
            <a:solidFill>
              <a:srgbClr val="000000"/>
            </a:solidFill>
          </a:ln>
        </p:spPr>
        <p:txBody>
          <a:bodyPr wrap="square" lIns="0" tIns="0" rIns="0" bIns="0" rtlCol="0"/>
          <a:lstStyle/>
          <a:p>
            <a:endParaRPr sz="1588"/>
          </a:p>
        </p:txBody>
      </p:sp>
      <p:sp>
        <p:nvSpPr>
          <p:cNvPr id="56" name="object 56"/>
          <p:cNvSpPr/>
          <p:nvPr/>
        </p:nvSpPr>
        <p:spPr>
          <a:xfrm>
            <a:off x="554915" y="2774005"/>
            <a:ext cx="8045824" cy="559734"/>
          </a:xfrm>
          <a:custGeom>
            <a:avLst/>
            <a:gdLst/>
            <a:ahLst/>
            <a:cxnLst/>
            <a:rect l="l" t="t" r="r" b="b"/>
            <a:pathLst>
              <a:path w="9118600" h="634364">
                <a:moveTo>
                  <a:pt x="0" y="633996"/>
                </a:moveTo>
                <a:lnTo>
                  <a:pt x="9118346" y="633996"/>
                </a:lnTo>
                <a:lnTo>
                  <a:pt x="9118346" y="0"/>
                </a:lnTo>
                <a:lnTo>
                  <a:pt x="0" y="0"/>
                </a:lnTo>
                <a:lnTo>
                  <a:pt x="0" y="633996"/>
                </a:lnTo>
                <a:close/>
              </a:path>
            </a:pathLst>
          </a:custGeom>
          <a:solidFill>
            <a:srgbClr val="000101"/>
          </a:solidFill>
        </p:spPr>
        <p:txBody>
          <a:bodyPr wrap="square" lIns="0" tIns="0" rIns="0" bIns="0" rtlCol="0"/>
          <a:lstStyle/>
          <a:p>
            <a:endParaRPr sz="1588"/>
          </a:p>
        </p:txBody>
      </p:sp>
      <p:sp>
        <p:nvSpPr>
          <p:cNvPr id="57" name="object 57"/>
          <p:cNvSpPr/>
          <p:nvPr/>
        </p:nvSpPr>
        <p:spPr>
          <a:xfrm>
            <a:off x="554915" y="2774005"/>
            <a:ext cx="8045824" cy="559734"/>
          </a:xfrm>
          <a:custGeom>
            <a:avLst/>
            <a:gdLst/>
            <a:ahLst/>
            <a:cxnLst/>
            <a:rect l="l" t="t" r="r" b="b"/>
            <a:pathLst>
              <a:path w="9118600" h="634364">
                <a:moveTo>
                  <a:pt x="0" y="633996"/>
                </a:moveTo>
                <a:lnTo>
                  <a:pt x="9118346" y="633996"/>
                </a:lnTo>
                <a:lnTo>
                  <a:pt x="9118346" y="0"/>
                </a:lnTo>
                <a:lnTo>
                  <a:pt x="0" y="0"/>
                </a:lnTo>
                <a:lnTo>
                  <a:pt x="0" y="633996"/>
                </a:lnTo>
                <a:close/>
              </a:path>
            </a:pathLst>
          </a:custGeom>
          <a:ln w="12700">
            <a:solidFill>
              <a:srgbClr val="000000"/>
            </a:solidFill>
          </a:ln>
        </p:spPr>
        <p:txBody>
          <a:bodyPr wrap="square" lIns="0" tIns="0" rIns="0" bIns="0" rtlCol="0"/>
          <a:lstStyle/>
          <a:p>
            <a:endParaRPr sz="1588"/>
          </a:p>
        </p:txBody>
      </p:sp>
      <p:sp>
        <p:nvSpPr>
          <p:cNvPr id="58" name="object 58"/>
          <p:cNvSpPr txBox="1"/>
          <p:nvPr/>
        </p:nvSpPr>
        <p:spPr>
          <a:xfrm>
            <a:off x="1511267" y="2780110"/>
            <a:ext cx="6116731" cy="443413"/>
          </a:xfrm>
          <a:prstGeom prst="rect">
            <a:avLst/>
          </a:prstGeom>
        </p:spPr>
        <p:txBody>
          <a:bodyPr vert="horz" wrap="square" lIns="0" tIns="65554" rIns="0" bIns="0" rtlCol="0">
            <a:spAutoFit/>
          </a:bodyPr>
          <a:lstStyle/>
          <a:p>
            <a:pPr algn="ctr">
              <a:spcBef>
                <a:spcPts val="516"/>
              </a:spcBef>
            </a:pPr>
            <a:r>
              <a:rPr sz="1147" b="1" spc="-9" dirty="0">
                <a:solidFill>
                  <a:srgbClr val="FFFFFF"/>
                </a:solidFill>
                <a:latin typeface="Lucida Sans"/>
                <a:cs typeface="Lucida Sans"/>
              </a:rPr>
              <a:t>Objetivos </a:t>
            </a:r>
            <a:r>
              <a:rPr sz="1147" b="1" spc="-22" dirty="0">
                <a:solidFill>
                  <a:srgbClr val="FFFFFF"/>
                </a:solidFill>
                <a:latin typeface="Lucida Sans"/>
                <a:cs typeface="Lucida Sans"/>
              </a:rPr>
              <a:t>Diarios </a:t>
            </a:r>
            <a:r>
              <a:rPr sz="1147" b="1" spc="4" dirty="0">
                <a:solidFill>
                  <a:srgbClr val="FFFFFF"/>
                </a:solidFill>
                <a:latin typeface="Lucida Sans"/>
                <a:cs typeface="Lucida Sans"/>
              </a:rPr>
              <a:t>del </a:t>
            </a:r>
            <a:r>
              <a:rPr sz="1147" b="1" dirty="0">
                <a:solidFill>
                  <a:srgbClr val="FFFFFF"/>
                </a:solidFill>
                <a:latin typeface="Lucida Sans"/>
                <a:cs typeface="Lucida Sans"/>
              </a:rPr>
              <a:t>Grupo </a:t>
            </a:r>
            <a:r>
              <a:rPr sz="1147" b="1" spc="22" dirty="0">
                <a:solidFill>
                  <a:srgbClr val="FFFFFF"/>
                </a:solidFill>
                <a:latin typeface="Lucida Sans"/>
                <a:cs typeface="Lucida Sans"/>
              </a:rPr>
              <a:t>de </a:t>
            </a:r>
            <a:r>
              <a:rPr sz="1147" b="1" spc="-9" dirty="0">
                <a:solidFill>
                  <a:srgbClr val="FFFFFF"/>
                </a:solidFill>
                <a:latin typeface="Lucida Sans"/>
                <a:cs typeface="Lucida Sans"/>
              </a:rPr>
              <a:t>Alimentos </a:t>
            </a:r>
            <a:r>
              <a:rPr sz="1147" b="1" spc="-119" dirty="0">
                <a:solidFill>
                  <a:srgbClr val="FFFFFF"/>
                </a:solidFill>
                <a:latin typeface="Lucida Sans"/>
                <a:cs typeface="Lucida Sans"/>
              </a:rPr>
              <a:t>— </a:t>
            </a:r>
            <a:r>
              <a:rPr sz="1147" b="1" dirty="0">
                <a:solidFill>
                  <a:srgbClr val="FFFFFF"/>
                </a:solidFill>
                <a:latin typeface="Lucida Sans"/>
                <a:cs typeface="Lucida Sans"/>
              </a:rPr>
              <a:t>Basados </a:t>
            </a:r>
            <a:r>
              <a:rPr sz="1147" b="1" spc="-4" dirty="0">
                <a:solidFill>
                  <a:srgbClr val="FFFFFF"/>
                </a:solidFill>
                <a:latin typeface="Lucida Sans"/>
                <a:cs typeface="Lucida Sans"/>
              </a:rPr>
              <a:t>en </a:t>
            </a:r>
            <a:r>
              <a:rPr sz="1147" b="1" spc="-40" dirty="0">
                <a:solidFill>
                  <a:srgbClr val="FFFFFF"/>
                </a:solidFill>
                <a:latin typeface="Lucida Sans"/>
                <a:cs typeface="Lucida Sans"/>
              </a:rPr>
              <a:t>un </a:t>
            </a:r>
            <a:r>
              <a:rPr sz="1147" b="1" dirty="0">
                <a:solidFill>
                  <a:srgbClr val="FFFFFF"/>
                </a:solidFill>
                <a:latin typeface="Lucida Sans"/>
                <a:cs typeface="Lucida Sans"/>
              </a:rPr>
              <a:t>Plan </a:t>
            </a:r>
            <a:r>
              <a:rPr sz="1147" b="1" spc="22" dirty="0">
                <a:solidFill>
                  <a:srgbClr val="FFFFFF"/>
                </a:solidFill>
                <a:latin typeface="Lucida Sans"/>
                <a:cs typeface="Lucida Sans"/>
              </a:rPr>
              <a:t>de </a:t>
            </a:r>
            <a:r>
              <a:rPr sz="1147" b="1" spc="62" dirty="0">
                <a:solidFill>
                  <a:srgbClr val="FFFFFF"/>
                </a:solidFill>
                <a:latin typeface="Lucida Sans"/>
                <a:cs typeface="Lucida Sans"/>
              </a:rPr>
              <a:t>2,000</a:t>
            </a:r>
            <a:r>
              <a:rPr sz="1147" b="1" spc="-185" dirty="0">
                <a:solidFill>
                  <a:srgbClr val="FFFFFF"/>
                </a:solidFill>
                <a:latin typeface="Lucida Sans"/>
                <a:cs typeface="Lucida Sans"/>
              </a:rPr>
              <a:t> </a:t>
            </a:r>
            <a:r>
              <a:rPr sz="1147" b="1" spc="-13" dirty="0">
                <a:solidFill>
                  <a:srgbClr val="FFFFFF"/>
                </a:solidFill>
                <a:latin typeface="Lucida Sans"/>
                <a:cs typeface="Lucida Sans"/>
              </a:rPr>
              <a:t>Calorías</a:t>
            </a:r>
            <a:endParaRPr sz="1147">
              <a:latin typeface="Lucida Sans"/>
              <a:cs typeface="Lucida Sans"/>
            </a:endParaRPr>
          </a:p>
          <a:p>
            <a:pPr algn="ctr">
              <a:spcBef>
                <a:spcPts val="361"/>
              </a:spcBef>
            </a:pPr>
            <a:r>
              <a:rPr sz="971" i="1" dirty="0">
                <a:solidFill>
                  <a:srgbClr val="FFFFFF"/>
                </a:solidFill>
                <a:latin typeface="Verdana"/>
                <a:cs typeface="Verdana"/>
              </a:rPr>
              <a:t>Visite</a:t>
            </a:r>
            <a:r>
              <a:rPr sz="971" i="1" spc="-53" dirty="0">
                <a:solidFill>
                  <a:srgbClr val="FFFFFF"/>
                </a:solidFill>
                <a:latin typeface="Verdana"/>
                <a:cs typeface="Verdana"/>
              </a:rPr>
              <a:t> </a:t>
            </a:r>
            <a:r>
              <a:rPr sz="971" i="1" spc="-22" dirty="0">
                <a:solidFill>
                  <a:srgbClr val="FFFFFF"/>
                </a:solidFill>
                <a:latin typeface="Verdana"/>
                <a:cs typeface="Verdana"/>
              </a:rPr>
              <a:t>SuperTracker.usda.gov</a:t>
            </a:r>
            <a:r>
              <a:rPr sz="971" i="1" spc="-49" dirty="0">
                <a:solidFill>
                  <a:srgbClr val="FFFFFF"/>
                </a:solidFill>
                <a:latin typeface="Verdana"/>
                <a:cs typeface="Verdana"/>
              </a:rPr>
              <a:t> </a:t>
            </a:r>
            <a:r>
              <a:rPr sz="971" i="1" spc="-9" dirty="0">
                <a:solidFill>
                  <a:srgbClr val="FFFFFF"/>
                </a:solidFill>
                <a:latin typeface="Verdana"/>
                <a:cs typeface="Verdana"/>
              </a:rPr>
              <a:t>para</a:t>
            </a:r>
            <a:r>
              <a:rPr sz="971" i="1" spc="-49" dirty="0">
                <a:solidFill>
                  <a:srgbClr val="FFFFFF"/>
                </a:solidFill>
                <a:latin typeface="Verdana"/>
                <a:cs typeface="Verdana"/>
              </a:rPr>
              <a:t> </a:t>
            </a:r>
            <a:r>
              <a:rPr sz="971" i="1" spc="4" dirty="0">
                <a:solidFill>
                  <a:srgbClr val="FFFFFF"/>
                </a:solidFill>
                <a:latin typeface="Verdana"/>
                <a:cs typeface="Verdana"/>
              </a:rPr>
              <a:t>obtener</a:t>
            </a:r>
            <a:r>
              <a:rPr sz="971" i="1" spc="-53" dirty="0">
                <a:solidFill>
                  <a:srgbClr val="FFFFFF"/>
                </a:solidFill>
                <a:latin typeface="Verdana"/>
                <a:cs typeface="Verdana"/>
              </a:rPr>
              <a:t> </a:t>
            </a:r>
            <a:r>
              <a:rPr sz="971" i="1" spc="-18" dirty="0">
                <a:solidFill>
                  <a:srgbClr val="FFFFFF"/>
                </a:solidFill>
                <a:latin typeface="Verdana"/>
                <a:cs typeface="Verdana"/>
              </a:rPr>
              <a:t>un</a:t>
            </a:r>
            <a:r>
              <a:rPr sz="971" i="1" spc="-49" dirty="0">
                <a:solidFill>
                  <a:srgbClr val="FFFFFF"/>
                </a:solidFill>
                <a:latin typeface="Verdana"/>
                <a:cs typeface="Verdana"/>
              </a:rPr>
              <a:t> </a:t>
            </a:r>
            <a:r>
              <a:rPr sz="971" i="1" spc="4" dirty="0">
                <a:solidFill>
                  <a:srgbClr val="FFFFFF"/>
                </a:solidFill>
                <a:latin typeface="Verdana"/>
                <a:cs typeface="Verdana"/>
              </a:rPr>
              <a:t>plan</a:t>
            </a:r>
            <a:r>
              <a:rPr sz="971" i="1" spc="-49" dirty="0">
                <a:solidFill>
                  <a:srgbClr val="FFFFFF"/>
                </a:solidFill>
                <a:latin typeface="Verdana"/>
                <a:cs typeface="Verdana"/>
              </a:rPr>
              <a:t> </a:t>
            </a:r>
            <a:r>
              <a:rPr sz="971" i="1" dirty="0">
                <a:solidFill>
                  <a:srgbClr val="FFFFFF"/>
                </a:solidFill>
                <a:latin typeface="Verdana"/>
                <a:cs typeface="Verdana"/>
              </a:rPr>
              <a:t>personalizado.</a:t>
            </a:r>
            <a:endParaRPr sz="971">
              <a:latin typeface="Verdana"/>
              <a:cs typeface="Verdana"/>
            </a:endParaRPr>
          </a:p>
        </p:txBody>
      </p:sp>
      <p:sp>
        <p:nvSpPr>
          <p:cNvPr id="59" name="object 59"/>
          <p:cNvSpPr txBox="1"/>
          <p:nvPr/>
        </p:nvSpPr>
        <p:spPr>
          <a:xfrm>
            <a:off x="817815" y="3341138"/>
            <a:ext cx="1074084" cy="1146800"/>
          </a:xfrm>
          <a:prstGeom prst="rect">
            <a:avLst/>
          </a:prstGeom>
        </p:spPr>
        <p:txBody>
          <a:bodyPr vert="horz" wrap="square" lIns="0" tIns="66115" rIns="0" bIns="0" rtlCol="0">
            <a:spAutoFit/>
          </a:bodyPr>
          <a:lstStyle/>
          <a:p>
            <a:pPr algn="ctr">
              <a:spcBef>
                <a:spcPts val="521"/>
              </a:spcBef>
            </a:pPr>
            <a:r>
              <a:rPr sz="1059" b="1" spc="-18" dirty="0">
                <a:solidFill>
                  <a:srgbClr val="239DCB"/>
                </a:solidFill>
                <a:latin typeface="Lucida Sans"/>
                <a:cs typeface="Lucida Sans"/>
              </a:rPr>
              <a:t>2</a:t>
            </a:r>
            <a:r>
              <a:rPr sz="1059" b="1" spc="-137" dirty="0">
                <a:solidFill>
                  <a:srgbClr val="239DCB"/>
                </a:solidFill>
                <a:latin typeface="Lucida Sans"/>
                <a:cs typeface="Lucida Sans"/>
              </a:rPr>
              <a:t> </a:t>
            </a:r>
            <a:r>
              <a:rPr sz="1059" b="1" spc="-71" dirty="0">
                <a:solidFill>
                  <a:srgbClr val="239DCB"/>
                </a:solidFill>
                <a:latin typeface="Lucida Sans"/>
                <a:cs typeface="Lucida Sans"/>
              </a:rPr>
              <a:t>tazas</a:t>
            </a:r>
            <a:endParaRPr sz="1059">
              <a:latin typeface="Lucida Sans"/>
              <a:cs typeface="Lucida Sans"/>
            </a:endParaRPr>
          </a:p>
          <a:p>
            <a:pPr algn="ctr">
              <a:spcBef>
                <a:spcPts val="361"/>
              </a:spcBef>
            </a:pPr>
            <a:r>
              <a:rPr sz="882" i="1" spc="-172" dirty="0">
                <a:latin typeface="Century Gothic"/>
                <a:cs typeface="Century Gothic"/>
              </a:rPr>
              <a:t>1 </a:t>
            </a:r>
            <a:r>
              <a:rPr sz="882" i="1" spc="-40" dirty="0">
                <a:latin typeface="Century Gothic"/>
                <a:cs typeface="Century Gothic"/>
              </a:rPr>
              <a:t>taza </a:t>
            </a:r>
            <a:r>
              <a:rPr sz="882" i="1" spc="-66" dirty="0">
                <a:latin typeface="Century Gothic"/>
                <a:cs typeface="Century Gothic"/>
              </a:rPr>
              <a:t>cuenta</a:t>
            </a:r>
            <a:r>
              <a:rPr sz="882" i="1" spc="-110" dirty="0">
                <a:latin typeface="Century Gothic"/>
                <a:cs typeface="Century Gothic"/>
              </a:rPr>
              <a:t> </a:t>
            </a:r>
            <a:r>
              <a:rPr sz="882" i="1" spc="-71" dirty="0">
                <a:latin typeface="Century Gothic"/>
                <a:cs typeface="Century Gothic"/>
              </a:rPr>
              <a:t>como:</a:t>
            </a:r>
            <a:endParaRPr sz="882">
              <a:latin typeface="Century Gothic"/>
              <a:cs typeface="Century Gothic"/>
            </a:endParaRPr>
          </a:p>
          <a:p>
            <a:pPr algn="ctr">
              <a:spcBef>
                <a:spcPts val="397"/>
              </a:spcBef>
            </a:pPr>
            <a:r>
              <a:rPr sz="882" spc="-176" dirty="0">
                <a:latin typeface="Century Gothic"/>
                <a:cs typeface="Century Gothic"/>
              </a:rPr>
              <a:t>1 </a:t>
            </a:r>
            <a:r>
              <a:rPr sz="882" spc="-84" dirty="0">
                <a:latin typeface="Century Gothic"/>
                <a:cs typeface="Century Gothic"/>
              </a:rPr>
              <a:t>banana</a:t>
            </a:r>
            <a:r>
              <a:rPr sz="882" spc="-119" dirty="0">
                <a:latin typeface="Century Gothic"/>
                <a:cs typeface="Century Gothic"/>
              </a:rPr>
              <a:t> </a:t>
            </a:r>
            <a:r>
              <a:rPr sz="882" spc="-62" dirty="0">
                <a:latin typeface="Century Gothic"/>
                <a:cs typeface="Century Gothic"/>
              </a:rPr>
              <a:t>grande</a:t>
            </a:r>
            <a:endParaRPr sz="882">
              <a:latin typeface="Century Gothic"/>
              <a:cs typeface="Century Gothic"/>
            </a:endParaRPr>
          </a:p>
          <a:p>
            <a:pPr algn="ctr">
              <a:lnSpc>
                <a:spcPct val="100000"/>
              </a:lnSpc>
            </a:pPr>
            <a:r>
              <a:rPr sz="882" spc="-176" dirty="0">
                <a:latin typeface="Century Gothic"/>
                <a:cs typeface="Century Gothic"/>
              </a:rPr>
              <a:t>1 </a:t>
            </a:r>
            <a:r>
              <a:rPr sz="882" spc="-40" dirty="0">
                <a:latin typeface="Century Gothic"/>
                <a:cs typeface="Century Gothic"/>
              </a:rPr>
              <a:t>taza </a:t>
            </a:r>
            <a:r>
              <a:rPr sz="882" spc="-57" dirty="0">
                <a:latin typeface="Century Gothic"/>
                <a:cs typeface="Century Gothic"/>
              </a:rPr>
              <a:t>de</a:t>
            </a:r>
            <a:r>
              <a:rPr sz="882" spc="-176" dirty="0">
                <a:latin typeface="Century Gothic"/>
                <a:cs typeface="Century Gothic"/>
              </a:rPr>
              <a:t> </a:t>
            </a:r>
            <a:r>
              <a:rPr sz="882" spc="-49" dirty="0">
                <a:latin typeface="Century Gothic"/>
                <a:cs typeface="Century Gothic"/>
              </a:rPr>
              <a:t>mandarinas</a:t>
            </a:r>
            <a:endParaRPr sz="882">
              <a:latin typeface="Century Gothic"/>
              <a:cs typeface="Century Gothic"/>
            </a:endParaRPr>
          </a:p>
          <a:p>
            <a:pPr marL="114866" marR="108143" algn="ctr"/>
            <a:r>
              <a:rPr sz="882" spc="-9" dirty="0">
                <a:latin typeface="Century Gothic"/>
                <a:cs typeface="Century Gothic"/>
              </a:rPr>
              <a:t>½ </a:t>
            </a:r>
            <a:r>
              <a:rPr sz="882" spc="-40" dirty="0">
                <a:latin typeface="Century Gothic"/>
                <a:cs typeface="Century Gothic"/>
              </a:rPr>
              <a:t>taza </a:t>
            </a:r>
            <a:r>
              <a:rPr sz="882" spc="-57" dirty="0">
                <a:latin typeface="Century Gothic"/>
                <a:cs typeface="Century Gothic"/>
              </a:rPr>
              <a:t>de </a:t>
            </a:r>
            <a:r>
              <a:rPr sz="882" spc="-49" dirty="0">
                <a:latin typeface="Century Gothic"/>
                <a:cs typeface="Century Gothic"/>
              </a:rPr>
              <a:t>pasas  </a:t>
            </a:r>
            <a:r>
              <a:rPr sz="882" spc="-176" dirty="0">
                <a:latin typeface="Century Gothic"/>
                <a:cs typeface="Century Gothic"/>
              </a:rPr>
              <a:t>1 </a:t>
            </a:r>
            <a:r>
              <a:rPr sz="882" spc="-40" dirty="0">
                <a:latin typeface="Century Gothic"/>
                <a:cs typeface="Century Gothic"/>
              </a:rPr>
              <a:t>taza </a:t>
            </a:r>
            <a:r>
              <a:rPr sz="882" spc="-57" dirty="0">
                <a:latin typeface="Century Gothic"/>
                <a:cs typeface="Century Gothic"/>
              </a:rPr>
              <a:t>de </a:t>
            </a:r>
            <a:r>
              <a:rPr sz="882" spc="-22" dirty="0">
                <a:latin typeface="Century Gothic"/>
                <a:cs typeface="Century Gothic"/>
              </a:rPr>
              <a:t>jugo</a:t>
            </a:r>
            <a:r>
              <a:rPr sz="882" spc="-146" dirty="0">
                <a:latin typeface="Century Gothic"/>
                <a:cs typeface="Century Gothic"/>
              </a:rPr>
              <a:t> </a:t>
            </a:r>
            <a:r>
              <a:rPr sz="882" spc="-79" dirty="0">
                <a:latin typeface="Century Gothic"/>
                <a:cs typeface="Century Gothic"/>
              </a:rPr>
              <a:t>de  </a:t>
            </a:r>
            <a:r>
              <a:rPr sz="882" spc="-40" dirty="0">
                <a:latin typeface="Century Gothic"/>
                <a:cs typeface="Century Gothic"/>
              </a:rPr>
              <a:t>pomelo</a:t>
            </a:r>
            <a:r>
              <a:rPr sz="882" spc="-93" dirty="0">
                <a:latin typeface="Century Gothic"/>
                <a:cs typeface="Century Gothic"/>
              </a:rPr>
              <a:t> </a:t>
            </a:r>
            <a:r>
              <a:rPr sz="882" spc="-4" dirty="0">
                <a:latin typeface="Century Gothic"/>
                <a:cs typeface="Century Gothic"/>
              </a:rPr>
              <a:t>100%</a:t>
            </a:r>
            <a:endParaRPr sz="882">
              <a:latin typeface="Century Gothic"/>
              <a:cs typeface="Century Gothic"/>
            </a:endParaRPr>
          </a:p>
        </p:txBody>
      </p:sp>
      <p:sp>
        <p:nvSpPr>
          <p:cNvPr id="60" name="object 60"/>
          <p:cNvSpPr txBox="1"/>
          <p:nvPr/>
        </p:nvSpPr>
        <p:spPr>
          <a:xfrm>
            <a:off x="2247685" y="3341138"/>
            <a:ext cx="1424828" cy="1146800"/>
          </a:xfrm>
          <a:prstGeom prst="rect">
            <a:avLst/>
          </a:prstGeom>
        </p:spPr>
        <p:txBody>
          <a:bodyPr vert="horz" wrap="square" lIns="0" tIns="66115" rIns="0" bIns="0" rtlCol="0">
            <a:spAutoFit/>
          </a:bodyPr>
          <a:lstStyle/>
          <a:p>
            <a:pPr marL="441535">
              <a:spcBef>
                <a:spcPts val="521"/>
              </a:spcBef>
            </a:pPr>
            <a:r>
              <a:rPr sz="1059" b="1" spc="4" dirty="0">
                <a:solidFill>
                  <a:srgbClr val="239DCB"/>
                </a:solidFill>
                <a:latin typeface="Lucida Sans"/>
                <a:cs typeface="Lucida Sans"/>
              </a:rPr>
              <a:t>2½</a:t>
            </a:r>
            <a:r>
              <a:rPr sz="1059" b="1" spc="-132" dirty="0">
                <a:solidFill>
                  <a:srgbClr val="239DCB"/>
                </a:solidFill>
                <a:latin typeface="Lucida Sans"/>
                <a:cs typeface="Lucida Sans"/>
              </a:rPr>
              <a:t> </a:t>
            </a:r>
            <a:r>
              <a:rPr sz="1059" b="1" spc="-71" dirty="0">
                <a:solidFill>
                  <a:srgbClr val="239DCB"/>
                </a:solidFill>
                <a:latin typeface="Lucida Sans"/>
                <a:cs typeface="Lucida Sans"/>
              </a:rPr>
              <a:t>tazas</a:t>
            </a:r>
            <a:endParaRPr sz="1059">
              <a:latin typeface="Lucida Sans"/>
              <a:cs typeface="Lucida Sans"/>
            </a:endParaRPr>
          </a:p>
          <a:p>
            <a:pPr marL="218526">
              <a:spcBef>
                <a:spcPts val="361"/>
              </a:spcBef>
            </a:pPr>
            <a:r>
              <a:rPr sz="882" i="1" spc="-172" dirty="0">
                <a:latin typeface="Century Gothic"/>
                <a:cs typeface="Century Gothic"/>
              </a:rPr>
              <a:t>1 </a:t>
            </a:r>
            <a:r>
              <a:rPr sz="882" i="1" spc="-40" dirty="0">
                <a:latin typeface="Century Gothic"/>
                <a:cs typeface="Century Gothic"/>
              </a:rPr>
              <a:t>taza </a:t>
            </a:r>
            <a:r>
              <a:rPr sz="882" i="1" spc="-66" dirty="0">
                <a:latin typeface="Century Gothic"/>
                <a:cs typeface="Century Gothic"/>
              </a:rPr>
              <a:t>cuenta</a:t>
            </a:r>
            <a:r>
              <a:rPr sz="882" i="1" spc="-159" dirty="0">
                <a:latin typeface="Century Gothic"/>
                <a:cs typeface="Century Gothic"/>
              </a:rPr>
              <a:t> </a:t>
            </a:r>
            <a:r>
              <a:rPr sz="882" i="1" spc="-71" dirty="0">
                <a:latin typeface="Century Gothic"/>
                <a:cs typeface="Century Gothic"/>
              </a:rPr>
              <a:t>como:</a:t>
            </a:r>
            <a:endParaRPr sz="882">
              <a:latin typeface="Century Gothic"/>
              <a:cs typeface="Century Gothic"/>
            </a:endParaRPr>
          </a:p>
          <a:p>
            <a:pPr marL="11206" marR="4483" algn="ctr">
              <a:spcBef>
                <a:spcPts val="397"/>
              </a:spcBef>
            </a:pPr>
            <a:r>
              <a:rPr sz="882" spc="35" dirty="0">
                <a:latin typeface="Century Gothic"/>
                <a:cs typeface="Century Gothic"/>
              </a:rPr>
              <a:t>2</a:t>
            </a:r>
            <a:r>
              <a:rPr sz="882" spc="-180" dirty="0">
                <a:latin typeface="Century Gothic"/>
                <a:cs typeface="Century Gothic"/>
              </a:rPr>
              <a:t> </a:t>
            </a:r>
            <a:r>
              <a:rPr sz="882" spc="-22" dirty="0">
                <a:latin typeface="Century Gothic"/>
                <a:cs typeface="Century Gothic"/>
              </a:rPr>
              <a:t>tazas </a:t>
            </a:r>
            <a:r>
              <a:rPr sz="882" spc="-57" dirty="0">
                <a:latin typeface="Century Gothic"/>
                <a:cs typeface="Century Gothic"/>
              </a:rPr>
              <a:t>de </a:t>
            </a:r>
            <a:r>
              <a:rPr sz="882" spc="-49" dirty="0">
                <a:latin typeface="Century Gothic"/>
                <a:cs typeface="Century Gothic"/>
              </a:rPr>
              <a:t>espinacas </a:t>
            </a:r>
            <a:r>
              <a:rPr sz="882" spc="-44" dirty="0">
                <a:latin typeface="Century Gothic"/>
                <a:cs typeface="Century Gothic"/>
              </a:rPr>
              <a:t>crudas  </a:t>
            </a:r>
            <a:r>
              <a:rPr sz="882" spc="-176" dirty="0">
                <a:latin typeface="Century Gothic"/>
                <a:cs typeface="Century Gothic"/>
              </a:rPr>
              <a:t>1 </a:t>
            </a:r>
            <a:r>
              <a:rPr sz="882" spc="-26" dirty="0">
                <a:latin typeface="Century Gothic"/>
                <a:cs typeface="Century Gothic"/>
              </a:rPr>
              <a:t>pimiento</a:t>
            </a:r>
            <a:r>
              <a:rPr sz="882" spc="-115" dirty="0">
                <a:latin typeface="Century Gothic"/>
                <a:cs typeface="Century Gothic"/>
              </a:rPr>
              <a:t> </a:t>
            </a:r>
            <a:r>
              <a:rPr sz="882" spc="-62" dirty="0">
                <a:latin typeface="Century Gothic"/>
                <a:cs typeface="Century Gothic"/>
              </a:rPr>
              <a:t>grande</a:t>
            </a:r>
            <a:endParaRPr sz="882">
              <a:latin typeface="Century Gothic"/>
              <a:cs typeface="Century Gothic"/>
            </a:endParaRPr>
          </a:p>
          <a:p>
            <a:pPr marL="209561"/>
            <a:r>
              <a:rPr sz="882" spc="-176" dirty="0">
                <a:latin typeface="Century Gothic"/>
                <a:cs typeface="Century Gothic"/>
              </a:rPr>
              <a:t>1 </a:t>
            </a:r>
            <a:r>
              <a:rPr sz="882" spc="-40" dirty="0">
                <a:latin typeface="Century Gothic"/>
                <a:cs typeface="Century Gothic"/>
              </a:rPr>
              <a:t>taza </a:t>
            </a:r>
            <a:r>
              <a:rPr sz="882" spc="-57" dirty="0">
                <a:latin typeface="Century Gothic"/>
                <a:cs typeface="Century Gothic"/>
              </a:rPr>
              <a:t>de</a:t>
            </a:r>
            <a:r>
              <a:rPr sz="882" spc="-141" dirty="0">
                <a:latin typeface="Century Gothic"/>
                <a:cs typeface="Century Gothic"/>
              </a:rPr>
              <a:t> </a:t>
            </a:r>
            <a:r>
              <a:rPr sz="882" spc="-40" dirty="0">
                <a:latin typeface="Century Gothic"/>
                <a:cs typeface="Century Gothic"/>
              </a:rPr>
              <a:t>zanahorias</a:t>
            </a:r>
            <a:endParaRPr sz="882">
              <a:latin typeface="Century Gothic"/>
              <a:cs typeface="Century Gothic"/>
            </a:endParaRPr>
          </a:p>
          <a:p>
            <a:pPr marL="60515" marR="53791" algn="ctr"/>
            <a:r>
              <a:rPr sz="882" spc="-176" dirty="0">
                <a:latin typeface="Century Gothic"/>
                <a:cs typeface="Century Gothic"/>
              </a:rPr>
              <a:t>1 </a:t>
            </a:r>
            <a:r>
              <a:rPr sz="882" spc="-40" dirty="0">
                <a:latin typeface="Century Gothic"/>
                <a:cs typeface="Century Gothic"/>
              </a:rPr>
              <a:t>taza </a:t>
            </a:r>
            <a:r>
              <a:rPr sz="882" spc="-57" dirty="0">
                <a:latin typeface="Century Gothic"/>
                <a:cs typeface="Century Gothic"/>
              </a:rPr>
              <a:t>de </a:t>
            </a:r>
            <a:r>
              <a:rPr sz="882" spc="-22" dirty="0">
                <a:latin typeface="Century Gothic"/>
                <a:cs typeface="Century Gothic"/>
              </a:rPr>
              <a:t>guisantes</a:t>
            </a:r>
            <a:r>
              <a:rPr sz="882" spc="-190" dirty="0">
                <a:latin typeface="Century Gothic"/>
                <a:cs typeface="Century Gothic"/>
              </a:rPr>
              <a:t> </a:t>
            </a:r>
            <a:r>
              <a:rPr sz="882" spc="-40" dirty="0">
                <a:latin typeface="Century Gothic"/>
                <a:cs typeface="Century Gothic"/>
              </a:rPr>
              <a:t>verdes  </a:t>
            </a:r>
            <a:r>
              <a:rPr sz="882" spc="-176" dirty="0">
                <a:latin typeface="Century Gothic"/>
                <a:cs typeface="Century Gothic"/>
              </a:rPr>
              <a:t>1 </a:t>
            </a:r>
            <a:r>
              <a:rPr sz="882" spc="-40" dirty="0">
                <a:latin typeface="Century Gothic"/>
                <a:cs typeface="Century Gothic"/>
              </a:rPr>
              <a:t>taza </a:t>
            </a:r>
            <a:r>
              <a:rPr sz="882" spc="-57" dirty="0">
                <a:latin typeface="Century Gothic"/>
                <a:cs typeface="Century Gothic"/>
              </a:rPr>
              <a:t>de</a:t>
            </a:r>
            <a:r>
              <a:rPr sz="882" spc="-146" dirty="0">
                <a:latin typeface="Century Gothic"/>
                <a:cs typeface="Century Gothic"/>
              </a:rPr>
              <a:t> </a:t>
            </a:r>
            <a:r>
              <a:rPr sz="882" spc="-53" dirty="0">
                <a:latin typeface="Century Gothic"/>
                <a:cs typeface="Century Gothic"/>
              </a:rPr>
              <a:t>champiñones</a:t>
            </a:r>
            <a:endParaRPr sz="882">
              <a:latin typeface="Century Gothic"/>
              <a:cs typeface="Century Gothic"/>
            </a:endParaRPr>
          </a:p>
        </p:txBody>
      </p:sp>
      <p:sp>
        <p:nvSpPr>
          <p:cNvPr id="61" name="object 61"/>
          <p:cNvSpPr txBox="1"/>
          <p:nvPr/>
        </p:nvSpPr>
        <p:spPr>
          <a:xfrm>
            <a:off x="3800372" y="3341138"/>
            <a:ext cx="1568824" cy="1146800"/>
          </a:xfrm>
          <a:prstGeom prst="rect">
            <a:avLst/>
          </a:prstGeom>
        </p:spPr>
        <p:txBody>
          <a:bodyPr vert="horz" wrap="square" lIns="0" tIns="66115" rIns="0" bIns="0" rtlCol="0">
            <a:spAutoFit/>
          </a:bodyPr>
          <a:lstStyle/>
          <a:p>
            <a:pPr algn="ctr">
              <a:spcBef>
                <a:spcPts val="521"/>
              </a:spcBef>
            </a:pPr>
            <a:r>
              <a:rPr sz="1059" b="1" spc="22" dirty="0">
                <a:solidFill>
                  <a:srgbClr val="239DCB"/>
                </a:solidFill>
                <a:latin typeface="Lucida Sans"/>
                <a:cs typeface="Lucida Sans"/>
              </a:rPr>
              <a:t>6</a:t>
            </a:r>
            <a:r>
              <a:rPr sz="1059" b="1" spc="-132" dirty="0">
                <a:solidFill>
                  <a:srgbClr val="239DCB"/>
                </a:solidFill>
                <a:latin typeface="Lucida Sans"/>
                <a:cs typeface="Lucida Sans"/>
              </a:rPr>
              <a:t> </a:t>
            </a:r>
            <a:r>
              <a:rPr sz="1059" b="1" spc="-75" dirty="0">
                <a:solidFill>
                  <a:srgbClr val="239DCB"/>
                </a:solidFill>
                <a:latin typeface="Lucida Sans"/>
                <a:cs typeface="Lucida Sans"/>
              </a:rPr>
              <a:t>onzas</a:t>
            </a:r>
            <a:endParaRPr sz="1059">
              <a:latin typeface="Lucida Sans"/>
              <a:cs typeface="Lucida Sans"/>
            </a:endParaRPr>
          </a:p>
          <a:p>
            <a:pPr marL="275679">
              <a:spcBef>
                <a:spcPts val="361"/>
              </a:spcBef>
            </a:pPr>
            <a:r>
              <a:rPr sz="882" i="1" spc="-172" dirty="0">
                <a:latin typeface="Century Gothic"/>
                <a:cs typeface="Century Gothic"/>
              </a:rPr>
              <a:t>1 </a:t>
            </a:r>
            <a:r>
              <a:rPr sz="882" i="1" spc="-35" dirty="0">
                <a:latin typeface="Century Gothic"/>
                <a:cs typeface="Century Gothic"/>
              </a:rPr>
              <a:t>onza </a:t>
            </a:r>
            <a:r>
              <a:rPr sz="882" i="1" spc="-66" dirty="0">
                <a:latin typeface="Century Gothic"/>
                <a:cs typeface="Century Gothic"/>
              </a:rPr>
              <a:t>cuenta</a:t>
            </a:r>
            <a:r>
              <a:rPr sz="882" i="1" spc="-159" dirty="0">
                <a:latin typeface="Century Gothic"/>
                <a:cs typeface="Century Gothic"/>
              </a:rPr>
              <a:t> </a:t>
            </a:r>
            <a:r>
              <a:rPr sz="882" i="1" spc="-71" dirty="0">
                <a:latin typeface="Century Gothic"/>
                <a:cs typeface="Century Gothic"/>
              </a:rPr>
              <a:t>como:</a:t>
            </a:r>
            <a:endParaRPr sz="882">
              <a:latin typeface="Century Gothic"/>
              <a:cs typeface="Century Gothic"/>
            </a:endParaRPr>
          </a:p>
          <a:p>
            <a:pPr marL="326109">
              <a:spcBef>
                <a:spcPts val="397"/>
              </a:spcBef>
            </a:pPr>
            <a:r>
              <a:rPr sz="882" spc="-176" dirty="0">
                <a:latin typeface="Century Gothic"/>
                <a:cs typeface="Century Gothic"/>
              </a:rPr>
              <a:t>1 </a:t>
            </a:r>
            <a:r>
              <a:rPr sz="882" spc="-75" dirty="0">
                <a:latin typeface="Century Gothic"/>
                <a:cs typeface="Century Gothic"/>
              </a:rPr>
              <a:t>rebanada </a:t>
            </a:r>
            <a:r>
              <a:rPr sz="882" spc="-57" dirty="0">
                <a:latin typeface="Century Gothic"/>
                <a:cs typeface="Century Gothic"/>
              </a:rPr>
              <a:t>de</a:t>
            </a:r>
            <a:r>
              <a:rPr sz="882" spc="-110" dirty="0">
                <a:latin typeface="Century Gothic"/>
                <a:cs typeface="Century Gothic"/>
              </a:rPr>
              <a:t> </a:t>
            </a:r>
            <a:r>
              <a:rPr sz="882" spc="-79" dirty="0">
                <a:latin typeface="Century Gothic"/>
                <a:cs typeface="Century Gothic"/>
              </a:rPr>
              <a:t>pan</a:t>
            </a:r>
            <a:endParaRPr sz="882">
              <a:latin typeface="Century Gothic"/>
              <a:cs typeface="Century Gothic"/>
            </a:endParaRPr>
          </a:p>
          <a:p>
            <a:pPr marL="11206" marR="7845" algn="ctr"/>
            <a:r>
              <a:rPr sz="882" spc="-9" dirty="0">
                <a:latin typeface="Century Gothic"/>
                <a:cs typeface="Century Gothic"/>
              </a:rPr>
              <a:t>½</a:t>
            </a:r>
            <a:r>
              <a:rPr sz="882" spc="-141" dirty="0">
                <a:latin typeface="Century Gothic"/>
                <a:cs typeface="Century Gothic"/>
              </a:rPr>
              <a:t> </a:t>
            </a:r>
            <a:r>
              <a:rPr sz="882" spc="-62" dirty="0">
                <a:latin typeface="Century Gothic"/>
                <a:cs typeface="Century Gothic"/>
              </a:rPr>
              <a:t>taza</a:t>
            </a:r>
            <a:r>
              <a:rPr sz="882" spc="-137" dirty="0">
                <a:latin typeface="Century Gothic"/>
                <a:cs typeface="Century Gothic"/>
              </a:rPr>
              <a:t> </a:t>
            </a:r>
            <a:r>
              <a:rPr sz="882" spc="-75" dirty="0">
                <a:latin typeface="Century Gothic"/>
                <a:cs typeface="Century Gothic"/>
              </a:rPr>
              <a:t>de</a:t>
            </a:r>
            <a:r>
              <a:rPr sz="882" spc="-137" dirty="0">
                <a:latin typeface="Century Gothic"/>
                <a:cs typeface="Century Gothic"/>
              </a:rPr>
              <a:t> </a:t>
            </a:r>
            <a:r>
              <a:rPr sz="882" spc="-71" dirty="0">
                <a:latin typeface="Century Gothic"/>
                <a:cs typeface="Century Gothic"/>
              </a:rPr>
              <a:t>harina</a:t>
            </a:r>
            <a:r>
              <a:rPr sz="882" spc="-137" dirty="0">
                <a:latin typeface="Century Gothic"/>
                <a:cs typeface="Century Gothic"/>
              </a:rPr>
              <a:t> </a:t>
            </a:r>
            <a:r>
              <a:rPr sz="882" spc="-75" dirty="0">
                <a:latin typeface="Century Gothic"/>
                <a:cs typeface="Century Gothic"/>
              </a:rPr>
              <a:t>de</a:t>
            </a:r>
            <a:r>
              <a:rPr sz="882" spc="-137" dirty="0">
                <a:latin typeface="Century Gothic"/>
                <a:cs typeface="Century Gothic"/>
              </a:rPr>
              <a:t> </a:t>
            </a:r>
            <a:r>
              <a:rPr sz="882" spc="-110" dirty="0">
                <a:latin typeface="Century Gothic"/>
                <a:cs typeface="Century Gothic"/>
              </a:rPr>
              <a:t>avena</a:t>
            </a:r>
            <a:r>
              <a:rPr sz="882" spc="-137" dirty="0">
                <a:latin typeface="Century Gothic"/>
                <a:cs typeface="Century Gothic"/>
              </a:rPr>
              <a:t> </a:t>
            </a:r>
            <a:r>
              <a:rPr sz="882" spc="-110" dirty="0">
                <a:latin typeface="Century Gothic"/>
                <a:cs typeface="Century Gothic"/>
              </a:rPr>
              <a:t>cocida  </a:t>
            </a:r>
            <a:r>
              <a:rPr sz="882" spc="-176" dirty="0">
                <a:latin typeface="Century Gothic"/>
                <a:cs typeface="Century Gothic"/>
              </a:rPr>
              <a:t>1 </a:t>
            </a:r>
            <a:r>
              <a:rPr sz="882" spc="-9" dirty="0">
                <a:latin typeface="Century Gothic"/>
                <a:cs typeface="Century Gothic"/>
              </a:rPr>
              <a:t>tortilla</a:t>
            </a:r>
            <a:r>
              <a:rPr sz="882" spc="-110" dirty="0">
                <a:latin typeface="Century Gothic"/>
                <a:cs typeface="Century Gothic"/>
              </a:rPr>
              <a:t> </a:t>
            </a:r>
            <a:r>
              <a:rPr sz="882" spc="-75" dirty="0">
                <a:latin typeface="Century Gothic"/>
                <a:cs typeface="Century Gothic"/>
              </a:rPr>
              <a:t>pequeña</a:t>
            </a:r>
            <a:endParaRPr sz="882">
              <a:latin typeface="Century Gothic"/>
              <a:cs typeface="Century Gothic"/>
            </a:endParaRPr>
          </a:p>
          <a:p>
            <a:pPr marL="560" algn="ctr"/>
            <a:r>
              <a:rPr sz="882" spc="-9" dirty="0">
                <a:latin typeface="Century Gothic"/>
                <a:cs typeface="Century Gothic"/>
              </a:rPr>
              <a:t>½</a:t>
            </a:r>
            <a:r>
              <a:rPr sz="882" spc="-79" dirty="0">
                <a:latin typeface="Century Gothic"/>
                <a:cs typeface="Century Gothic"/>
              </a:rPr>
              <a:t> </a:t>
            </a:r>
            <a:r>
              <a:rPr sz="882" spc="-40" dirty="0">
                <a:latin typeface="Century Gothic"/>
                <a:cs typeface="Century Gothic"/>
              </a:rPr>
              <a:t>taza</a:t>
            </a:r>
            <a:r>
              <a:rPr sz="882" spc="-79" dirty="0">
                <a:latin typeface="Century Gothic"/>
                <a:cs typeface="Century Gothic"/>
              </a:rPr>
              <a:t> </a:t>
            </a:r>
            <a:r>
              <a:rPr sz="882" spc="-57" dirty="0">
                <a:latin typeface="Century Gothic"/>
                <a:cs typeface="Century Gothic"/>
              </a:rPr>
              <a:t>de</a:t>
            </a:r>
            <a:r>
              <a:rPr sz="882" spc="-75" dirty="0">
                <a:latin typeface="Century Gothic"/>
                <a:cs typeface="Century Gothic"/>
              </a:rPr>
              <a:t> </a:t>
            </a:r>
            <a:r>
              <a:rPr sz="882" spc="-4" dirty="0">
                <a:latin typeface="Century Gothic"/>
                <a:cs typeface="Century Gothic"/>
              </a:rPr>
              <a:t>arroz</a:t>
            </a:r>
            <a:r>
              <a:rPr sz="882" spc="-79" dirty="0">
                <a:latin typeface="Century Gothic"/>
                <a:cs typeface="Century Gothic"/>
              </a:rPr>
              <a:t> </a:t>
            </a:r>
            <a:r>
              <a:rPr sz="882" spc="-31" dirty="0">
                <a:latin typeface="Century Gothic"/>
                <a:cs typeface="Century Gothic"/>
              </a:rPr>
              <a:t>integral</a:t>
            </a:r>
            <a:r>
              <a:rPr sz="882" spc="-75" dirty="0">
                <a:latin typeface="Century Gothic"/>
                <a:cs typeface="Century Gothic"/>
              </a:rPr>
              <a:t> </a:t>
            </a:r>
            <a:r>
              <a:rPr sz="882" spc="-66" dirty="0">
                <a:latin typeface="Century Gothic"/>
                <a:cs typeface="Century Gothic"/>
              </a:rPr>
              <a:t>cocido</a:t>
            </a:r>
            <a:endParaRPr sz="882">
              <a:latin typeface="Century Gothic"/>
              <a:cs typeface="Century Gothic"/>
            </a:endParaRPr>
          </a:p>
          <a:p>
            <a:pPr marL="560" algn="ctr"/>
            <a:r>
              <a:rPr sz="882" spc="-9" dirty="0">
                <a:latin typeface="Century Gothic"/>
                <a:cs typeface="Century Gothic"/>
              </a:rPr>
              <a:t>½</a:t>
            </a:r>
            <a:r>
              <a:rPr sz="882" spc="-172" dirty="0">
                <a:latin typeface="Century Gothic"/>
                <a:cs typeface="Century Gothic"/>
              </a:rPr>
              <a:t> </a:t>
            </a:r>
            <a:r>
              <a:rPr sz="882" spc="-40" dirty="0">
                <a:latin typeface="Century Gothic"/>
                <a:cs typeface="Century Gothic"/>
              </a:rPr>
              <a:t>taza </a:t>
            </a:r>
            <a:r>
              <a:rPr sz="882" spc="-57" dirty="0">
                <a:latin typeface="Century Gothic"/>
                <a:cs typeface="Century Gothic"/>
              </a:rPr>
              <a:t>de </a:t>
            </a:r>
            <a:r>
              <a:rPr sz="882" spc="-35" dirty="0">
                <a:latin typeface="Century Gothic"/>
                <a:cs typeface="Century Gothic"/>
              </a:rPr>
              <a:t>sémola </a:t>
            </a:r>
            <a:r>
              <a:rPr sz="882" spc="-79" dirty="0">
                <a:latin typeface="Century Gothic"/>
                <a:cs typeface="Century Gothic"/>
              </a:rPr>
              <a:t>cocida</a:t>
            </a:r>
            <a:endParaRPr sz="882">
              <a:latin typeface="Century Gothic"/>
              <a:cs typeface="Century Gothic"/>
            </a:endParaRPr>
          </a:p>
        </p:txBody>
      </p:sp>
      <p:sp>
        <p:nvSpPr>
          <p:cNvPr id="62" name="object 62"/>
          <p:cNvSpPr txBox="1"/>
          <p:nvPr/>
        </p:nvSpPr>
        <p:spPr>
          <a:xfrm>
            <a:off x="5678478" y="3341138"/>
            <a:ext cx="1009650" cy="1011058"/>
          </a:xfrm>
          <a:prstGeom prst="rect">
            <a:avLst/>
          </a:prstGeom>
        </p:spPr>
        <p:txBody>
          <a:bodyPr vert="horz" wrap="square" lIns="0" tIns="66115" rIns="0" bIns="0" rtlCol="0">
            <a:spAutoFit/>
          </a:bodyPr>
          <a:lstStyle/>
          <a:p>
            <a:pPr marL="286326">
              <a:spcBef>
                <a:spcPts val="521"/>
              </a:spcBef>
            </a:pPr>
            <a:r>
              <a:rPr sz="1059" b="1" spc="-22" dirty="0">
                <a:solidFill>
                  <a:srgbClr val="239DCB"/>
                </a:solidFill>
                <a:latin typeface="Lucida Sans"/>
                <a:cs typeface="Lucida Sans"/>
              </a:rPr>
              <a:t>3</a:t>
            </a:r>
            <a:r>
              <a:rPr sz="1059" b="1" spc="-137" dirty="0">
                <a:solidFill>
                  <a:srgbClr val="239DCB"/>
                </a:solidFill>
                <a:latin typeface="Lucida Sans"/>
                <a:cs typeface="Lucida Sans"/>
              </a:rPr>
              <a:t> </a:t>
            </a:r>
            <a:r>
              <a:rPr sz="1059" b="1" spc="-71" dirty="0">
                <a:solidFill>
                  <a:srgbClr val="239DCB"/>
                </a:solidFill>
                <a:latin typeface="Lucida Sans"/>
                <a:cs typeface="Lucida Sans"/>
              </a:rPr>
              <a:t>tazas</a:t>
            </a:r>
            <a:endParaRPr sz="1059">
              <a:latin typeface="Lucida Sans"/>
              <a:cs typeface="Lucida Sans"/>
            </a:endParaRPr>
          </a:p>
          <a:p>
            <a:pPr marL="11206">
              <a:spcBef>
                <a:spcPts val="361"/>
              </a:spcBef>
            </a:pPr>
            <a:r>
              <a:rPr sz="882" i="1" spc="-172" dirty="0">
                <a:latin typeface="Century Gothic"/>
                <a:cs typeface="Century Gothic"/>
              </a:rPr>
              <a:t>1 </a:t>
            </a:r>
            <a:r>
              <a:rPr sz="882" i="1" spc="-40" dirty="0">
                <a:latin typeface="Century Gothic"/>
                <a:cs typeface="Century Gothic"/>
              </a:rPr>
              <a:t>taza </a:t>
            </a:r>
            <a:r>
              <a:rPr sz="882" i="1" spc="-66" dirty="0">
                <a:latin typeface="Century Gothic"/>
                <a:cs typeface="Century Gothic"/>
              </a:rPr>
              <a:t>cuenta</a:t>
            </a:r>
            <a:r>
              <a:rPr sz="882" i="1" spc="-124" dirty="0">
                <a:latin typeface="Century Gothic"/>
                <a:cs typeface="Century Gothic"/>
              </a:rPr>
              <a:t> </a:t>
            </a:r>
            <a:r>
              <a:rPr sz="882" i="1" spc="-71" dirty="0">
                <a:latin typeface="Century Gothic"/>
                <a:cs typeface="Century Gothic"/>
              </a:rPr>
              <a:t>como:</a:t>
            </a:r>
            <a:endParaRPr sz="882">
              <a:latin typeface="Century Gothic"/>
              <a:cs typeface="Century Gothic"/>
            </a:endParaRPr>
          </a:p>
          <a:p>
            <a:pPr marL="124952" marR="118228" algn="ctr">
              <a:spcBef>
                <a:spcPts val="397"/>
              </a:spcBef>
            </a:pPr>
            <a:r>
              <a:rPr sz="882" spc="-176" dirty="0">
                <a:latin typeface="Century Gothic"/>
                <a:cs typeface="Century Gothic"/>
              </a:rPr>
              <a:t>1 </a:t>
            </a:r>
            <a:r>
              <a:rPr sz="882" spc="-40" dirty="0">
                <a:latin typeface="Century Gothic"/>
                <a:cs typeface="Century Gothic"/>
              </a:rPr>
              <a:t>taza </a:t>
            </a:r>
            <a:r>
              <a:rPr sz="882" spc="-57" dirty="0">
                <a:latin typeface="Century Gothic"/>
                <a:cs typeface="Century Gothic"/>
              </a:rPr>
              <a:t>de </a:t>
            </a:r>
            <a:r>
              <a:rPr sz="882" spc="-66" dirty="0">
                <a:latin typeface="Century Gothic"/>
                <a:cs typeface="Century Gothic"/>
              </a:rPr>
              <a:t>leche  </a:t>
            </a:r>
            <a:r>
              <a:rPr sz="882" spc="-176" dirty="0">
                <a:latin typeface="Century Gothic"/>
                <a:cs typeface="Century Gothic"/>
              </a:rPr>
              <a:t>1 </a:t>
            </a:r>
            <a:r>
              <a:rPr sz="882" spc="-40" dirty="0">
                <a:latin typeface="Century Gothic"/>
                <a:cs typeface="Century Gothic"/>
              </a:rPr>
              <a:t>taza </a:t>
            </a:r>
            <a:r>
              <a:rPr sz="882" spc="-57" dirty="0">
                <a:latin typeface="Century Gothic"/>
                <a:cs typeface="Century Gothic"/>
              </a:rPr>
              <a:t>de</a:t>
            </a:r>
            <a:r>
              <a:rPr sz="882" spc="-119" dirty="0">
                <a:latin typeface="Century Gothic"/>
                <a:cs typeface="Century Gothic"/>
              </a:rPr>
              <a:t> </a:t>
            </a:r>
            <a:r>
              <a:rPr sz="882" spc="-26" dirty="0">
                <a:latin typeface="Century Gothic"/>
                <a:cs typeface="Century Gothic"/>
              </a:rPr>
              <a:t>yogur</a:t>
            </a:r>
            <a:endParaRPr sz="882">
              <a:latin typeface="Century Gothic"/>
              <a:cs typeface="Century Gothic"/>
            </a:endParaRPr>
          </a:p>
          <a:p>
            <a:pPr marL="63317" marR="57152" algn="ctr"/>
            <a:r>
              <a:rPr sz="882" spc="35" dirty="0">
                <a:latin typeface="Century Gothic"/>
                <a:cs typeface="Century Gothic"/>
              </a:rPr>
              <a:t>2</a:t>
            </a:r>
            <a:r>
              <a:rPr sz="882" spc="-93" dirty="0">
                <a:latin typeface="Century Gothic"/>
                <a:cs typeface="Century Gothic"/>
              </a:rPr>
              <a:t> </a:t>
            </a:r>
            <a:r>
              <a:rPr sz="882" spc="-13" dirty="0">
                <a:latin typeface="Century Gothic"/>
                <a:cs typeface="Century Gothic"/>
              </a:rPr>
              <a:t>onzas</a:t>
            </a:r>
            <a:r>
              <a:rPr sz="882" spc="-93" dirty="0">
                <a:latin typeface="Century Gothic"/>
                <a:cs typeface="Century Gothic"/>
              </a:rPr>
              <a:t> </a:t>
            </a:r>
            <a:r>
              <a:rPr sz="882" spc="-57" dirty="0">
                <a:latin typeface="Century Gothic"/>
                <a:cs typeface="Century Gothic"/>
              </a:rPr>
              <a:t>de</a:t>
            </a:r>
            <a:r>
              <a:rPr sz="882" spc="-93" dirty="0">
                <a:latin typeface="Century Gothic"/>
                <a:cs typeface="Century Gothic"/>
              </a:rPr>
              <a:t> </a:t>
            </a:r>
            <a:r>
              <a:rPr sz="882" spc="-40" dirty="0">
                <a:latin typeface="Century Gothic"/>
                <a:cs typeface="Century Gothic"/>
              </a:rPr>
              <a:t>queso  </a:t>
            </a:r>
            <a:r>
              <a:rPr sz="882" spc="-57" dirty="0">
                <a:latin typeface="Century Gothic"/>
                <a:cs typeface="Century Gothic"/>
              </a:rPr>
              <a:t>procesado</a:t>
            </a:r>
            <a:endParaRPr sz="882">
              <a:latin typeface="Century Gothic"/>
              <a:cs typeface="Century Gothic"/>
            </a:endParaRPr>
          </a:p>
        </p:txBody>
      </p:sp>
      <p:sp>
        <p:nvSpPr>
          <p:cNvPr id="63" name="object 63"/>
          <p:cNvSpPr txBox="1"/>
          <p:nvPr/>
        </p:nvSpPr>
        <p:spPr>
          <a:xfrm>
            <a:off x="7148802" y="3341138"/>
            <a:ext cx="1281953" cy="1146800"/>
          </a:xfrm>
          <a:prstGeom prst="rect">
            <a:avLst/>
          </a:prstGeom>
        </p:spPr>
        <p:txBody>
          <a:bodyPr vert="horz" wrap="square" lIns="0" tIns="66115" rIns="0" bIns="0" rtlCol="0">
            <a:spAutoFit/>
          </a:bodyPr>
          <a:lstStyle/>
          <a:p>
            <a:pPr marL="351323">
              <a:spcBef>
                <a:spcPts val="521"/>
              </a:spcBef>
            </a:pPr>
            <a:r>
              <a:rPr sz="1059" b="1" spc="4" dirty="0">
                <a:solidFill>
                  <a:srgbClr val="239DCB"/>
                </a:solidFill>
                <a:latin typeface="Lucida Sans"/>
                <a:cs typeface="Lucida Sans"/>
              </a:rPr>
              <a:t>5½</a:t>
            </a:r>
            <a:r>
              <a:rPr sz="1059" b="1" spc="-137" dirty="0">
                <a:solidFill>
                  <a:srgbClr val="239DCB"/>
                </a:solidFill>
                <a:latin typeface="Lucida Sans"/>
                <a:cs typeface="Lucida Sans"/>
              </a:rPr>
              <a:t> </a:t>
            </a:r>
            <a:r>
              <a:rPr sz="1059" b="1" spc="-75" dirty="0">
                <a:solidFill>
                  <a:srgbClr val="239DCB"/>
                </a:solidFill>
                <a:latin typeface="Lucida Sans"/>
                <a:cs typeface="Lucida Sans"/>
              </a:rPr>
              <a:t>onzas</a:t>
            </a:r>
            <a:endParaRPr sz="1059">
              <a:latin typeface="Lucida Sans"/>
              <a:cs typeface="Lucida Sans"/>
            </a:endParaRPr>
          </a:p>
          <a:p>
            <a:pPr marL="132236">
              <a:spcBef>
                <a:spcPts val="361"/>
              </a:spcBef>
            </a:pPr>
            <a:r>
              <a:rPr sz="882" i="1" spc="-172" dirty="0">
                <a:latin typeface="Century Gothic"/>
                <a:cs typeface="Century Gothic"/>
              </a:rPr>
              <a:t>1 </a:t>
            </a:r>
            <a:r>
              <a:rPr sz="882" i="1" spc="-35" dirty="0">
                <a:latin typeface="Century Gothic"/>
                <a:cs typeface="Century Gothic"/>
              </a:rPr>
              <a:t>onza </a:t>
            </a:r>
            <a:r>
              <a:rPr sz="882" i="1" spc="-66" dirty="0">
                <a:latin typeface="Century Gothic"/>
                <a:cs typeface="Century Gothic"/>
              </a:rPr>
              <a:t>cuenta</a:t>
            </a:r>
            <a:r>
              <a:rPr sz="882" i="1" spc="-168" dirty="0">
                <a:latin typeface="Century Gothic"/>
                <a:cs typeface="Century Gothic"/>
              </a:rPr>
              <a:t> </a:t>
            </a:r>
            <a:r>
              <a:rPr sz="882" i="1" spc="-71" dirty="0">
                <a:latin typeface="Century Gothic"/>
                <a:cs typeface="Century Gothic"/>
              </a:rPr>
              <a:t>como:</a:t>
            </a:r>
            <a:endParaRPr sz="882">
              <a:latin typeface="Century Gothic"/>
              <a:cs typeface="Century Gothic"/>
            </a:endParaRPr>
          </a:p>
          <a:p>
            <a:pPr marL="280722">
              <a:spcBef>
                <a:spcPts val="397"/>
              </a:spcBef>
            </a:pPr>
            <a:r>
              <a:rPr sz="882" spc="-176" dirty="0">
                <a:latin typeface="Century Gothic"/>
                <a:cs typeface="Century Gothic"/>
              </a:rPr>
              <a:t>1 </a:t>
            </a:r>
            <a:r>
              <a:rPr sz="882" spc="-31" dirty="0">
                <a:latin typeface="Century Gothic"/>
                <a:cs typeface="Century Gothic"/>
              </a:rPr>
              <a:t>onza </a:t>
            </a:r>
            <a:r>
              <a:rPr sz="882" spc="-57" dirty="0">
                <a:latin typeface="Century Gothic"/>
                <a:cs typeface="Century Gothic"/>
              </a:rPr>
              <a:t>de</a:t>
            </a:r>
            <a:r>
              <a:rPr sz="882" spc="-154" dirty="0">
                <a:latin typeface="Century Gothic"/>
                <a:cs typeface="Century Gothic"/>
              </a:rPr>
              <a:t> </a:t>
            </a:r>
            <a:r>
              <a:rPr sz="882" spc="-53" dirty="0">
                <a:latin typeface="Century Gothic"/>
                <a:cs typeface="Century Gothic"/>
              </a:rPr>
              <a:t>atún</a:t>
            </a:r>
            <a:endParaRPr sz="882">
              <a:latin typeface="Century Gothic"/>
              <a:cs typeface="Century Gothic"/>
            </a:endParaRPr>
          </a:p>
          <a:p>
            <a:pPr marL="11206" marR="4483" algn="ctr"/>
            <a:r>
              <a:rPr sz="882" spc="-9" dirty="0">
                <a:latin typeface="Century Gothic"/>
                <a:cs typeface="Century Gothic"/>
              </a:rPr>
              <a:t>¼</a:t>
            </a:r>
            <a:r>
              <a:rPr sz="882" spc="-79" dirty="0">
                <a:latin typeface="Century Gothic"/>
                <a:cs typeface="Century Gothic"/>
              </a:rPr>
              <a:t> </a:t>
            </a:r>
            <a:r>
              <a:rPr sz="882" spc="-40" dirty="0">
                <a:latin typeface="Century Gothic"/>
                <a:cs typeface="Century Gothic"/>
              </a:rPr>
              <a:t>taza</a:t>
            </a:r>
            <a:r>
              <a:rPr sz="882" spc="-79" dirty="0">
                <a:latin typeface="Century Gothic"/>
                <a:cs typeface="Century Gothic"/>
              </a:rPr>
              <a:t> </a:t>
            </a:r>
            <a:r>
              <a:rPr sz="882" spc="-57" dirty="0">
                <a:latin typeface="Century Gothic"/>
                <a:cs typeface="Century Gothic"/>
              </a:rPr>
              <a:t>de</a:t>
            </a:r>
            <a:r>
              <a:rPr sz="882" spc="-79" dirty="0">
                <a:latin typeface="Century Gothic"/>
                <a:cs typeface="Century Gothic"/>
              </a:rPr>
              <a:t> </a:t>
            </a:r>
            <a:r>
              <a:rPr sz="882" dirty="0">
                <a:latin typeface="Century Gothic"/>
                <a:cs typeface="Century Gothic"/>
              </a:rPr>
              <a:t>frijoles</a:t>
            </a:r>
            <a:r>
              <a:rPr sz="882" spc="-79" dirty="0">
                <a:latin typeface="Century Gothic"/>
                <a:cs typeface="Century Gothic"/>
              </a:rPr>
              <a:t> </a:t>
            </a:r>
            <a:r>
              <a:rPr sz="882" spc="-49" dirty="0">
                <a:latin typeface="Century Gothic"/>
                <a:cs typeface="Century Gothic"/>
              </a:rPr>
              <a:t>cocidos  </a:t>
            </a:r>
            <a:r>
              <a:rPr sz="882" spc="-176" dirty="0">
                <a:latin typeface="Century Gothic"/>
                <a:cs typeface="Century Gothic"/>
              </a:rPr>
              <a:t>1 </a:t>
            </a:r>
            <a:r>
              <a:rPr sz="882" spc="-88" dirty="0">
                <a:latin typeface="Century Gothic"/>
                <a:cs typeface="Century Gothic"/>
              </a:rPr>
              <a:t>cda. </a:t>
            </a:r>
            <a:r>
              <a:rPr sz="882" spc="-57" dirty="0">
                <a:latin typeface="Century Gothic"/>
                <a:cs typeface="Century Gothic"/>
              </a:rPr>
              <a:t>de</a:t>
            </a:r>
            <a:r>
              <a:rPr sz="882" spc="-101" dirty="0">
                <a:latin typeface="Century Gothic"/>
                <a:cs typeface="Century Gothic"/>
              </a:rPr>
              <a:t> </a:t>
            </a:r>
            <a:r>
              <a:rPr sz="882" spc="-49" dirty="0">
                <a:latin typeface="Century Gothic"/>
                <a:cs typeface="Century Gothic"/>
              </a:rPr>
              <a:t>mantequilla</a:t>
            </a:r>
            <a:endParaRPr sz="882">
              <a:latin typeface="Century Gothic"/>
              <a:cs typeface="Century Gothic"/>
            </a:endParaRPr>
          </a:p>
          <a:p>
            <a:pPr marL="454983" marR="289688" indent="-153529"/>
            <a:r>
              <a:rPr sz="882" spc="-57" dirty="0">
                <a:latin typeface="Century Gothic"/>
                <a:cs typeface="Century Gothic"/>
              </a:rPr>
              <a:t>de</a:t>
            </a:r>
            <a:r>
              <a:rPr sz="882" spc="-119" dirty="0">
                <a:latin typeface="Century Gothic"/>
                <a:cs typeface="Century Gothic"/>
              </a:rPr>
              <a:t> </a:t>
            </a:r>
            <a:r>
              <a:rPr sz="882" spc="-88" dirty="0">
                <a:latin typeface="Century Gothic"/>
                <a:cs typeface="Century Gothic"/>
              </a:rPr>
              <a:t>cacahuate  </a:t>
            </a:r>
            <a:r>
              <a:rPr sz="882" spc="-176" dirty="0">
                <a:latin typeface="Century Gothic"/>
                <a:cs typeface="Century Gothic"/>
              </a:rPr>
              <a:t>1</a:t>
            </a:r>
            <a:r>
              <a:rPr sz="882" spc="-150" dirty="0">
                <a:latin typeface="Century Gothic"/>
                <a:cs typeface="Century Gothic"/>
              </a:rPr>
              <a:t> </a:t>
            </a:r>
            <a:r>
              <a:rPr sz="882" spc="-49" dirty="0">
                <a:latin typeface="Century Gothic"/>
                <a:cs typeface="Century Gothic"/>
              </a:rPr>
              <a:t>huevo</a:t>
            </a:r>
            <a:endParaRPr sz="882">
              <a:latin typeface="Century Gothic"/>
              <a:cs typeface="Century Gothic"/>
            </a:endParaRPr>
          </a:p>
        </p:txBody>
      </p:sp>
      <p:sp>
        <p:nvSpPr>
          <p:cNvPr id="64" name="object 64"/>
          <p:cNvSpPr txBox="1"/>
          <p:nvPr/>
        </p:nvSpPr>
        <p:spPr>
          <a:xfrm>
            <a:off x="1302123" y="4853726"/>
            <a:ext cx="2904565" cy="618741"/>
          </a:xfrm>
          <a:prstGeom prst="rect">
            <a:avLst/>
          </a:prstGeom>
        </p:spPr>
        <p:txBody>
          <a:bodyPr vert="horz" wrap="square" lIns="0" tIns="64434" rIns="0" bIns="0" rtlCol="0">
            <a:spAutoFit/>
          </a:bodyPr>
          <a:lstStyle/>
          <a:p>
            <a:pPr marL="11206">
              <a:spcBef>
                <a:spcPts val="507"/>
              </a:spcBef>
            </a:pPr>
            <a:r>
              <a:rPr sz="882" b="1" spc="26" dirty="0">
                <a:solidFill>
                  <a:srgbClr val="FFFFFF"/>
                </a:solidFill>
                <a:latin typeface="Lucida Sans"/>
                <a:cs typeface="Lucida Sans"/>
              </a:rPr>
              <a:t>Beba </a:t>
            </a:r>
            <a:r>
              <a:rPr sz="882" b="1" spc="-4" dirty="0">
                <a:solidFill>
                  <a:srgbClr val="FFFFFF"/>
                </a:solidFill>
                <a:latin typeface="Lucida Sans"/>
                <a:cs typeface="Lucida Sans"/>
              </a:rPr>
              <a:t>agua en </a:t>
            </a:r>
            <a:r>
              <a:rPr sz="882" b="1" spc="-13" dirty="0">
                <a:solidFill>
                  <a:srgbClr val="FFFFFF"/>
                </a:solidFill>
                <a:latin typeface="Lucida Sans"/>
                <a:cs typeface="Lucida Sans"/>
              </a:rPr>
              <a:t>lugar </a:t>
            </a:r>
            <a:r>
              <a:rPr sz="882" b="1" spc="13" dirty="0">
                <a:solidFill>
                  <a:srgbClr val="FFFFFF"/>
                </a:solidFill>
                <a:latin typeface="Lucida Sans"/>
                <a:cs typeface="Lucida Sans"/>
              </a:rPr>
              <a:t>de </a:t>
            </a:r>
            <a:r>
              <a:rPr sz="882" b="1" spc="-4" dirty="0">
                <a:solidFill>
                  <a:srgbClr val="FFFFFF"/>
                </a:solidFill>
                <a:latin typeface="Lucida Sans"/>
                <a:cs typeface="Lucida Sans"/>
              </a:rPr>
              <a:t>bebidas</a:t>
            </a:r>
            <a:r>
              <a:rPr sz="882" b="1" spc="-132" dirty="0">
                <a:solidFill>
                  <a:srgbClr val="FFFFFF"/>
                </a:solidFill>
                <a:latin typeface="Lucida Sans"/>
                <a:cs typeface="Lucida Sans"/>
              </a:rPr>
              <a:t> </a:t>
            </a:r>
            <a:r>
              <a:rPr sz="882" b="1" spc="-9" dirty="0">
                <a:solidFill>
                  <a:srgbClr val="FFFFFF"/>
                </a:solidFill>
                <a:latin typeface="Lucida Sans"/>
                <a:cs typeface="Lucida Sans"/>
              </a:rPr>
              <a:t>azucaradas.</a:t>
            </a:r>
            <a:endParaRPr sz="882" dirty="0">
              <a:latin typeface="Lucida Sans"/>
              <a:cs typeface="Lucida Sans"/>
            </a:endParaRPr>
          </a:p>
          <a:p>
            <a:pPr marL="11206" marR="4483">
              <a:spcBef>
                <a:spcPts val="379"/>
              </a:spcBef>
            </a:pPr>
            <a:r>
              <a:rPr sz="794" spc="35" dirty="0">
                <a:solidFill>
                  <a:srgbClr val="FFFFFF"/>
                </a:solidFill>
                <a:latin typeface="Century Gothic"/>
                <a:cs typeface="Century Gothic"/>
              </a:rPr>
              <a:t>Los </a:t>
            </a:r>
            <a:r>
              <a:rPr sz="794" spc="-22" dirty="0">
                <a:solidFill>
                  <a:srgbClr val="FFFFFF"/>
                </a:solidFill>
                <a:latin typeface="Century Gothic"/>
                <a:cs typeface="Century Gothic"/>
              </a:rPr>
              <a:t>refrescos, </a:t>
            </a:r>
            <a:r>
              <a:rPr sz="794" spc="-9" dirty="0">
                <a:solidFill>
                  <a:srgbClr val="FFFFFF"/>
                </a:solidFill>
                <a:latin typeface="Century Gothic"/>
                <a:cs typeface="Century Gothic"/>
              </a:rPr>
              <a:t>las </a:t>
            </a:r>
            <a:r>
              <a:rPr sz="794" spc="-40" dirty="0">
                <a:solidFill>
                  <a:srgbClr val="FFFFFF"/>
                </a:solidFill>
                <a:latin typeface="Century Gothic"/>
                <a:cs typeface="Century Gothic"/>
              </a:rPr>
              <a:t>bebidas energéticas </a:t>
            </a:r>
            <a:r>
              <a:rPr sz="794" spc="-9" dirty="0">
                <a:solidFill>
                  <a:srgbClr val="FFFFFF"/>
                </a:solidFill>
                <a:latin typeface="Century Gothic"/>
                <a:cs typeface="Century Gothic"/>
              </a:rPr>
              <a:t>o </a:t>
            </a:r>
            <a:r>
              <a:rPr sz="794" spc="-31" dirty="0">
                <a:solidFill>
                  <a:srgbClr val="FFFFFF"/>
                </a:solidFill>
                <a:latin typeface="Century Gothic"/>
                <a:cs typeface="Century Gothic"/>
              </a:rPr>
              <a:t>deportivas, </a:t>
            </a:r>
            <a:r>
              <a:rPr sz="794" spc="40" dirty="0">
                <a:solidFill>
                  <a:srgbClr val="FFFFFF"/>
                </a:solidFill>
                <a:latin typeface="Century Gothic"/>
                <a:cs typeface="Century Gothic"/>
              </a:rPr>
              <a:t>y </a:t>
            </a:r>
            <a:r>
              <a:rPr sz="794" spc="-22" dirty="0">
                <a:solidFill>
                  <a:srgbClr val="FFFFFF"/>
                </a:solidFill>
                <a:latin typeface="Century Gothic"/>
                <a:cs typeface="Century Gothic"/>
              </a:rPr>
              <a:t>otras  </a:t>
            </a:r>
            <a:r>
              <a:rPr sz="794" spc="-40" dirty="0">
                <a:solidFill>
                  <a:srgbClr val="FFFFFF"/>
                </a:solidFill>
                <a:latin typeface="Century Gothic"/>
                <a:cs typeface="Century Gothic"/>
              </a:rPr>
              <a:t>bebidas </a:t>
            </a:r>
            <a:r>
              <a:rPr sz="794" spc="-35" dirty="0">
                <a:solidFill>
                  <a:srgbClr val="FFFFFF"/>
                </a:solidFill>
                <a:latin typeface="Century Gothic"/>
                <a:cs typeface="Century Gothic"/>
              </a:rPr>
              <a:t>dulces </a:t>
            </a:r>
            <a:r>
              <a:rPr sz="794" spc="-9" dirty="0">
                <a:solidFill>
                  <a:srgbClr val="FFFFFF"/>
                </a:solidFill>
                <a:latin typeface="Century Gothic"/>
                <a:cs typeface="Century Gothic"/>
              </a:rPr>
              <a:t>por </a:t>
            </a:r>
            <a:r>
              <a:rPr sz="794" dirty="0">
                <a:solidFill>
                  <a:srgbClr val="FFFFFF"/>
                </a:solidFill>
                <a:latin typeface="Century Gothic"/>
                <a:cs typeface="Century Gothic"/>
              </a:rPr>
              <a:t>lo </a:t>
            </a:r>
            <a:r>
              <a:rPr sz="794" spc="-44" dirty="0">
                <a:solidFill>
                  <a:srgbClr val="FFFFFF"/>
                </a:solidFill>
                <a:latin typeface="Century Gothic"/>
                <a:cs typeface="Century Gothic"/>
              </a:rPr>
              <a:t>general contienen </a:t>
            </a:r>
            <a:r>
              <a:rPr sz="794" spc="-53" dirty="0">
                <a:solidFill>
                  <a:srgbClr val="FFFFFF"/>
                </a:solidFill>
                <a:latin typeface="Century Gothic"/>
                <a:cs typeface="Century Gothic"/>
              </a:rPr>
              <a:t>una </a:t>
            </a:r>
            <a:r>
              <a:rPr sz="794" spc="-40" dirty="0">
                <a:solidFill>
                  <a:srgbClr val="FFFFFF"/>
                </a:solidFill>
                <a:latin typeface="Century Gothic"/>
                <a:cs typeface="Century Gothic"/>
              </a:rPr>
              <a:t>gran </a:t>
            </a:r>
            <a:r>
              <a:rPr sz="794" spc="-57" dirty="0">
                <a:solidFill>
                  <a:srgbClr val="FFFFFF"/>
                </a:solidFill>
                <a:latin typeface="Century Gothic"/>
                <a:cs typeface="Century Gothic"/>
              </a:rPr>
              <a:t>cantidad </a:t>
            </a:r>
            <a:r>
              <a:rPr sz="794" spc="-75" dirty="0">
                <a:solidFill>
                  <a:srgbClr val="FFFFFF"/>
                </a:solidFill>
                <a:latin typeface="Century Gothic"/>
                <a:cs typeface="Century Gothic"/>
              </a:rPr>
              <a:t>de  </a:t>
            </a:r>
            <a:r>
              <a:rPr sz="794" spc="-40" dirty="0">
                <a:solidFill>
                  <a:srgbClr val="FFFFFF"/>
                </a:solidFill>
                <a:latin typeface="Century Gothic"/>
                <a:cs typeface="Century Gothic"/>
              </a:rPr>
              <a:t>azúcar</a:t>
            </a:r>
            <a:r>
              <a:rPr sz="794" spc="-62" dirty="0">
                <a:solidFill>
                  <a:srgbClr val="FFFFFF"/>
                </a:solidFill>
                <a:latin typeface="Century Gothic"/>
                <a:cs typeface="Century Gothic"/>
              </a:rPr>
              <a:t> añadido, </a:t>
            </a:r>
            <a:r>
              <a:rPr sz="794" spc="-49" dirty="0">
                <a:solidFill>
                  <a:srgbClr val="FFFFFF"/>
                </a:solidFill>
                <a:latin typeface="Century Gothic"/>
                <a:cs typeface="Century Gothic"/>
              </a:rPr>
              <a:t>que</a:t>
            </a:r>
            <a:r>
              <a:rPr sz="794" spc="-62" dirty="0">
                <a:solidFill>
                  <a:srgbClr val="FFFFFF"/>
                </a:solidFill>
                <a:latin typeface="Century Gothic"/>
                <a:cs typeface="Century Gothic"/>
              </a:rPr>
              <a:t> </a:t>
            </a:r>
            <a:r>
              <a:rPr sz="794" spc="-40" dirty="0">
                <a:solidFill>
                  <a:srgbClr val="FFFFFF"/>
                </a:solidFill>
                <a:latin typeface="Century Gothic"/>
                <a:cs typeface="Century Gothic"/>
              </a:rPr>
              <a:t>proporciona</a:t>
            </a:r>
            <a:r>
              <a:rPr sz="794" spc="-62" dirty="0">
                <a:solidFill>
                  <a:srgbClr val="FFFFFF"/>
                </a:solidFill>
                <a:latin typeface="Century Gothic"/>
                <a:cs typeface="Century Gothic"/>
              </a:rPr>
              <a:t> </a:t>
            </a:r>
            <a:r>
              <a:rPr sz="794" spc="-22" dirty="0">
                <a:solidFill>
                  <a:srgbClr val="FFFFFF"/>
                </a:solidFill>
                <a:latin typeface="Century Gothic"/>
                <a:cs typeface="Century Gothic"/>
              </a:rPr>
              <a:t>más</a:t>
            </a:r>
            <a:r>
              <a:rPr sz="794" spc="-62" dirty="0">
                <a:solidFill>
                  <a:srgbClr val="FFFFFF"/>
                </a:solidFill>
                <a:latin typeface="Century Gothic"/>
                <a:cs typeface="Century Gothic"/>
              </a:rPr>
              <a:t> </a:t>
            </a:r>
            <a:r>
              <a:rPr sz="794" spc="-31" dirty="0">
                <a:solidFill>
                  <a:srgbClr val="FFFFFF"/>
                </a:solidFill>
                <a:latin typeface="Century Gothic"/>
                <a:cs typeface="Century Gothic"/>
              </a:rPr>
              <a:t>calorías</a:t>
            </a:r>
            <a:r>
              <a:rPr sz="794" spc="-62" dirty="0">
                <a:solidFill>
                  <a:srgbClr val="FFFFFF"/>
                </a:solidFill>
                <a:latin typeface="Century Gothic"/>
                <a:cs typeface="Century Gothic"/>
              </a:rPr>
              <a:t> </a:t>
            </a:r>
            <a:r>
              <a:rPr sz="794" spc="-53" dirty="0">
                <a:solidFill>
                  <a:srgbClr val="FFFFFF"/>
                </a:solidFill>
                <a:latin typeface="Century Gothic"/>
                <a:cs typeface="Century Gothic"/>
              </a:rPr>
              <a:t>de</a:t>
            </a:r>
            <a:r>
              <a:rPr sz="794" spc="-62" dirty="0">
                <a:solidFill>
                  <a:srgbClr val="FFFFFF"/>
                </a:solidFill>
                <a:latin typeface="Century Gothic"/>
                <a:cs typeface="Century Gothic"/>
              </a:rPr>
              <a:t> </a:t>
            </a:r>
            <a:r>
              <a:rPr sz="794" spc="-9" dirty="0">
                <a:solidFill>
                  <a:srgbClr val="FFFFFF"/>
                </a:solidFill>
                <a:latin typeface="Century Gothic"/>
                <a:cs typeface="Century Gothic"/>
              </a:rPr>
              <a:t>las</a:t>
            </a:r>
            <a:r>
              <a:rPr sz="794" spc="-62" dirty="0">
                <a:solidFill>
                  <a:srgbClr val="FFFFFF"/>
                </a:solidFill>
                <a:latin typeface="Century Gothic"/>
                <a:cs typeface="Century Gothic"/>
              </a:rPr>
              <a:t> </a:t>
            </a:r>
            <a:r>
              <a:rPr sz="794" spc="-44" dirty="0">
                <a:solidFill>
                  <a:srgbClr val="FFFFFF"/>
                </a:solidFill>
                <a:latin typeface="Century Gothic"/>
                <a:cs typeface="Century Gothic"/>
              </a:rPr>
              <a:t>necesarias.</a:t>
            </a:r>
            <a:endParaRPr sz="794" dirty="0">
              <a:latin typeface="Century Gothic"/>
              <a:cs typeface="Century Gothic"/>
            </a:endParaRPr>
          </a:p>
        </p:txBody>
      </p:sp>
      <p:sp>
        <p:nvSpPr>
          <p:cNvPr id="65" name="object 65"/>
          <p:cNvSpPr txBox="1"/>
          <p:nvPr/>
        </p:nvSpPr>
        <p:spPr>
          <a:xfrm>
            <a:off x="5432164" y="4853740"/>
            <a:ext cx="2947147" cy="686452"/>
          </a:xfrm>
          <a:prstGeom prst="rect">
            <a:avLst/>
          </a:prstGeom>
        </p:spPr>
        <p:txBody>
          <a:bodyPr vert="horz" wrap="square" lIns="0" tIns="64434" rIns="0" bIns="0" rtlCol="0">
            <a:spAutoFit/>
          </a:bodyPr>
          <a:lstStyle/>
          <a:p>
            <a:pPr marL="11206">
              <a:spcBef>
                <a:spcPts val="507"/>
              </a:spcBef>
            </a:pPr>
            <a:r>
              <a:rPr sz="882" b="1" spc="35" dirty="0">
                <a:solidFill>
                  <a:srgbClr val="FFFFFF"/>
                </a:solidFill>
                <a:latin typeface="Lucida Sans"/>
                <a:cs typeface="Lucida Sans"/>
              </a:rPr>
              <a:t>¡No </a:t>
            </a:r>
            <a:r>
              <a:rPr sz="882" b="1" spc="-18" dirty="0">
                <a:solidFill>
                  <a:srgbClr val="FFFFFF"/>
                </a:solidFill>
                <a:latin typeface="Lucida Sans"/>
                <a:cs typeface="Lucida Sans"/>
              </a:rPr>
              <a:t>se </a:t>
            </a:r>
            <a:r>
              <a:rPr sz="882" b="1" dirty="0">
                <a:solidFill>
                  <a:srgbClr val="FFFFFF"/>
                </a:solidFill>
                <a:latin typeface="Lucida Sans"/>
                <a:cs typeface="Lucida Sans"/>
              </a:rPr>
              <a:t>olvide </a:t>
            </a:r>
            <a:r>
              <a:rPr sz="882" b="1" spc="13" dirty="0">
                <a:solidFill>
                  <a:srgbClr val="FFFFFF"/>
                </a:solidFill>
                <a:latin typeface="Lucida Sans"/>
                <a:cs typeface="Lucida Sans"/>
              </a:rPr>
              <a:t>de </a:t>
            </a:r>
            <a:r>
              <a:rPr sz="882" b="1" spc="-9" dirty="0">
                <a:solidFill>
                  <a:srgbClr val="FFFFFF"/>
                </a:solidFill>
                <a:latin typeface="Lucida Sans"/>
                <a:cs typeface="Lucida Sans"/>
              </a:rPr>
              <a:t>la </a:t>
            </a:r>
            <a:r>
              <a:rPr sz="882" b="1" dirty="0">
                <a:solidFill>
                  <a:srgbClr val="FFFFFF"/>
                </a:solidFill>
                <a:latin typeface="Lucida Sans"/>
                <a:cs typeface="Lucida Sans"/>
              </a:rPr>
              <a:t>actividad</a:t>
            </a:r>
            <a:r>
              <a:rPr sz="882" b="1" spc="-132" dirty="0">
                <a:solidFill>
                  <a:srgbClr val="FFFFFF"/>
                </a:solidFill>
                <a:latin typeface="Lucida Sans"/>
                <a:cs typeface="Lucida Sans"/>
              </a:rPr>
              <a:t> </a:t>
            </a:r>
            <a:r>
              <a:rPr sz="882" b="1" spc="-4" dirty="0">
                <a:solidFill>
                  <a:srgbClr val="FFFFFF"/>
                </a:solidFill>
                <a:latin typeface="Lucida Sans"/>
                <a:cs typeface="Lucida Sans"/>
              </a:rPr>
              <a:t>física!</a:t>
            </a:r>
            <a:endParaRPr sz="882" dirty="0">
              <a:latin typeface="Lucida Sans"/>
              <a:cs typeface="Lucida Sans"/>
            </a:endParaRPr>
          </a:p>
          <a:p>
            <a:pPr marL="11206" marR="4483">
              <a:lnSpc>
                <a:spcPct val="111100"/>
              </a:lnSpc>
              <a:spcBef>
                <a:spcPts val="274"/>
              </a:spcBef>
            </a:pPr>
            <a:r>
              <a:rPr sz="794" spc="22" dirty="0">
                <a:solidFill>
                  <a:srgbClr val="FFFFFF"/>
                </a:solidFill>
                <a:latin typeface="Century Gothic"/>
                <a:cs typeface="Century Gothic"/>
              </a:rPr>
              <a:t>Ser</a:t>
            </a:r>
            <a:r>
              <a:rPr sz="794" spc="-66" dirty="0">
                <a:solidFill>
                  <a:srgbClr val="FFFFFF"/>
                </a:solidFill>
                <a:latin typeface="Century Gothic"/>
                <a:cs typeface="Century Gothic"/>
              </a:rPr>
              <a:t> </a:t>
            </a:r>
            <a:r>
              <a:rPr sz="794" spc="-44" dirty="0">
                <a:solidFill>
                  <a:srgbClr val="FFFFFF"/>
                </a:solidFill>
                <a:latin typeface="Century Gothic"/>
                <a:cs typeface="Century Gothic"/>
              </a:rPr>
              <a:t>activo</a:t>
            </a:r>
            <a:r>
              <a:rPr sz="794" spc="-62" dirty="0">
                <a:solidFill>
                  <a:srgbClr val="FFFFFF"/>
                </a:solidFill>
                <a:latin typeface="Century Gothic"/>
                <a:cs typeface="Century Gothic"/>
              </a:rPr>
              <a:t> </a:t>
            </a:r>
            <a:r>
              <a:rPr sz="794" spc="-57" dirty="0">
                <a:solidFill>
                  <a:srgbClr val="FFFFFF"/>
                </a:solidFill>
                <a:latin typeface="Century Gothic"/>
                <a:cs typeface="Century Gothic"/>
              </a:rPr>
              <a:t>puede</a:t>
            </a:r>
            <a:r>
              <a:rPr sz="794" spc="-66" dirty="0">
                <a:solidFill>
                  <a:srgbClr val="FFFFFF"/>
                </a:solidFill>
                <a:latin typeface="Century Gothic"/>
                <a:cs typeface="Century Gothic"/>
              </a:rPr>
              <a:t> </a:t>
            </a:r>
            <a:r>
              <a:rPr sz="794" spc="-44" dirty="0">
                <a:solidFill>
                  <a:srgbClr val="FFFFFF"/>
                </a:solidFill>
                <a:latin typeface="Century Gothic"/>
                <a:cs typeface="Century Gothic"/>
              </a:rPr>
              <a:t>ayudarle</a:t>
            </a:r>
            <a:r>
              <a:rPr sz="794" spc="-62" dirty="0">
                <a:solidFill>
                  <a:srgbClr val="FFFFFF"/>
                </a:solidFill>
                <a:latin typeface="Century Gothic"/>
                <a:cs typeface="Century Gothic"/>
              </a:rPr>
              <a:t> </a:t>
            </a:r>
            <a:r>
              <a:rPr sz="794" spc="-84" dirty="0">
                <a:solidFill>
                  <a:srgbClr val="FFFFFF"/>
                </a:solidFill>
                <a:latin typeface="Century Gothic"/>
                <a:cs typeface="Century Gothic"/>
              </a:rPr>
              <a:t>a</a:t>
            </a:r>
            <a:r>
              <a:rPr sz="794" spc="-62" dirty="0">
                <a:solidFill>
                  <a:srgbClr val="FFFFFF"/>
                </a:solidFill>
                <a:latin typeface="Century Gothic"/>
                <a:cs typeface="Century Gothic"/>
              </a:rPr>
              <a:t> </a:t>
            </a:r>
            <a:r>
              <a:rPr sz="794" spc="-26" dirty="0">
                <a:solidFill>
                  <a:srgbClr val="FFFFFF"/>
                </a:solidFill>
                <a:latin typeface="Century Gothic"/>
                <a:cs typeface="Century Gothic"/>
              </a:rPr>
              <a:t>prevenir</a:t>
            </a:r>
            <a:r>
              <a:rPr sz="794" spc="-66" dirty="0">
                <a:solidFill>
                  <a:srgbClr val="FFFFFF"/>
                </a:solidFill>
                <a:latin typeface="Century Gothic"/>
                <a:cs typeface="Century Gothic"/>
              </a:rPr>
              <a:t> </a:t>
            </a:r>
            <a:r>
              <a:rPr sz="794" spc="-44" dirty="0">
                <a:solidFill>
                  <a:srgbClr val="FFFFFF"/>
                </a:solidFill>
                <a:latin typeface="Century Gothic"/>
                <a:cs typeface="Century Gothic"/>
              </a:rPr>
              <a:t>enfermedades</a:t>
            </a:r>
            <a:r>
              <a:rPr sz="794" spc="-62" dirty="0">
                <a:solidFill>
                  <a:srgbClr val="FFFFFF"/>
                </a:solidFill>
                <a:latin typeface="Century Gothic"/>
                <a:cs typeface="Century Gothic"/>
              </a:rPr>
              <a:t> </a:t>
            </a:r>
            <a:r>
              <a:rPr sz="794" spc="40" dirty="0">
                <a:solidFill>
                  <a:srgbClr val="FFFFFF"/>
                </a:solidFill>
                <a:latin typeface="Century Gothic"/>
                <a:cs typeface="Century Gothic"/>
              </a:rPr>
              <a:t>y</a:t>
            </a:r>
            <a:r>
              <a:rPr sz="794" spc="-62" dirty="0">
                <a:solidFill>
                  <a:srgbClr val="FFFFFF"/>
                </a:solidFill>
                <a:latin typeface="Century Gothic"/>
                <a:cs typeface="Century Gothic"/>
              </a:rPr>
              <a:t> </a:t>
            </a:r>
            <a:r>
              <a:rPr sz="794" spc="-84" dirty="0">
                <a:solidFill>
                  <a:srgbClr val="FFFFFF"/>
                </a:solidFill>
                <a:latin typeface="Century Gothic"/>
                <a:cs typeface="Century Gothic"/>
              </a:rPr>
              <a:t>a</a:t>
            </a:r>
            <a:r>
              <a:rPr sz="794" spc="-66" dirty="0">
                <a:solidFill>
                  <a:srgbClr val="FFFFFF"/>
                </a:solidFill>
                <a:latin typeface="Century Gothic"/>
                <a:cs typeface="Century Gothic"/>
              </a:rPr>
              <a:t> </a:t>
            </a:r>
            <a:r>
              <a:rPr sz="794" spc="-31" dirty="0">
                <a:solidFill>
                  <a:srgbClr val="FFFFFF"/>
                </a:solidFill>
                <a:latin typeface="Century Gothic"/>
                <a:cs typeface="Century Gothic"/>
              </a:rPr>
              <a:t>controlar  </a:t>
            </a:r>
            <a:r>
              <a:rPr sz="794" spc="26" dirty="0">
                <a:solidFill>
                  <a:srgbClr val="FFFFFF"/>
                </a:solidFill>
                <a:latin typeface="Century Gothic"/>
                <a:cs typeface="Century Gothic"/>
              </a:rPr>
              <a:t>su</a:t>
            </a:r>
            <a:r>
              <a:rPr sz="794" spc="-66" dirty="0">
                <a:solidFill>
                  <a:srgbClr val="FFFFFF"/>
                </a:solidFill>
                <a:latin typeface="Century Gothic"/>
                <a:cs typeface="Century Gothic"/>
              </a:rPr>
              <a:t> </a:t>
            </a:r>
            <a:r>
              <a:rPr sz="794" spc="-40" dirty="0">
                <a:solidFill>
                  <a:srgbClr val="FFFFFF"/>
                </a:solidFill>
                <a:latin typeface="Century Gothic"/>
                <a:cs typeface="Century Gothic"/>
              </a:rPr>
              <a:t>peso.</a:t>
            </a:r>
            <a:endParaRPr sz="794" dirty="0">
              <a:latin typeface="Century Gothic"/>
              <a:cs typeface="Century Gothic"/>
            </a:endParaRPr>
          </a:p>
          <a:p>
            <a:pPr marL="11206">
              <a:spcBef>
                <a:spcPts val="53"/>
              </a:spcBef>
              <a:tabLst>
                <a:tab pos="1624378" algn="l"/>
              </a:tabLst>
            </a:pPr>
            <a:r>
              <a:rPr sz="794" dirty="0">
                <a:solidFill>
                  <a:srgbClr val="FFFFFF"/>
                </a:solidFill>
                <a:latin typeface="Century Gothic"/>
                <a:cs typeface="Century Gothic"/>
              </a:rPr>
              <a:t>Niños </a:t>
            </a:r>
            <a:r>
              <a:rPr sz="1059" dirty="0">
                <a:solidFill>
                  <a:srgbClr val="FFFFFF"/>
                </a:solidFill>
                <a:latin typeface="Symbol"/>
                <a:cs typeface="Symbol"/>
              </a:rPr>
              <a:t></a:t>
            </a:r>
            <a:r>
              <a:rPr sz="1059" spc="-159" dirty="0">
                <a:solidFill>
                  <a:srgbClr val="FFFFFF"/>
                </a:solidFill>
                <a:latin typeface="Times New Roman"/>
                <a:cs typeface="Times New Roman"/>
              </a:rPr>
              <a:t> </a:t>
            </a:r>
            <a:r>
              <a:rPr sz="794" spc="79" dirty="0">
                <a:solidFill>
                  <a:srgbClr val="FFFFFF"/>
                </a:solidFill>
                <a:latin typeface="Century Gothic"/>
                <a:cs typeface="Century Gothic"/>
              </a:rPr>
              <a:t>60</a:t>
            </a:r>
            <a:r>
              <a:rPr sz="794" spc="-57" dirty="0">
                <a:solidFill>
                  <a:srgbClr val="FFFFFF"/>
                </a:solidFill>
                <a:latin typeface="Century Gothic"/>
                <a:cs typeface="Century Gothic"/>
              </a:rPr>
              <a:t> </a:t>
            </a:r>
            <a:r>
              <a:rPr sz="794" spc="-35" dirty="0">
                <a:solidFill>
                  <a:srgbClr val="FFFFFF"/>
                </a:solidFill>
                <a:latin typeface="Century Gothic"/>
                <a:cs typeface="Century Gothic"/>
              </a:rPr>
              <a:t>min/día	</a:t>
            </a:r>
            <a:r>
              <a:rPr sz="794" spc="-13" dirty="0">
                <a:solidFill>
                  <a:srgbClr val="FFFFFF"/>
                </a:solidFill>
                <a:latin typeface="Century Gothic"/>
                <a:cs typeface="Century Gothic"/>
              </a:rPr>
              <a:t>Adultos </a:t>
            </a:r>
            <a:r>
              <a:rPr sz="1059" dirty="0">
                <a:solidFill>
                  <a:srgbClr val="FFFFFF"/>
                </a:solidFill>
                <a:latin typeface="Symbol"/>
                <a:cs typeface="Symbol"/>
              </a:rPr>
              <a:t></a:t>
            </a:r>
            <a:r>
              <a:rPr sz="1059" dirty="0">
                <a:solidFill>
                  <a:srgbClr val="FFFFFF"/>
                </a:solidFill>
                <a:latin typeface="Times New Roman"/>
                <a:cs typeface="Times New Roman"/>
              </a:rPr>
              <a:t> </a:t>
            </a:r>
            <a:r>
              <a:rPr sz="794" spc="-22" dirty="0">
                <a:solidFill>
                  <a:srgbClr val="FFFFFF"/>
                </a:solidFill>
                <a:latin typeface="Century Gothic"/>
                <a:cs typeface="Century Gothic"/>
              </a:rPr>
              <a:t>150</a:t>
            </a:r>
            <a:r>
              <a:rPr sz="794" spc="-172" dirty="0">
                <a:solidFill>
                  <a:srgbClr val="FFFFFF"/>
                </a:solidFill>
                <a:latin typeface="Century Gothic"/>
                <a:cs typeface="Century Gothic"/>
              </a:rPr>
              <a:t> </a:t>
            </a:r>
            <a:r>
              <a:rPr sz="794" spc="-49" dirty="0">
                <a:solidFill>
                  <a:srgbClr val="FFFFFF"/>
                </a:solidFill>
                <a:latin typeface="Century Gothic"/>
                <a:cs typeface="Century Gothic"/>
              </a:rPr>
              <a:t>min/semana</a:t>
            </a:r>
            <a:endParaRPr sz="794" dirty="0">
              <a:latin typeface="Century Gothic"/>
              <a:cs typeface="Century Gothic"/>
            </a:endParaRPr>
          </a:p>
        </p:txBody>
      </p:sp>
      <p:sp>
        <p:nvSpPr>
          <p:cNvPr id="66" name="object 66"/>
          <p:cNvSpPr txBox="1"/>
          <p:nvPr/>
        </p:nvSpPr>
        <p:spPr>
          <a:xfrm>
            <a:off x="1222786" y="5959284"/>
            <a:ext cx="2995332" cy="569545"/>
          </a:xfrm>
          <a:prstGeom prst="rect">
            <a:avLst/>
          </a:prstGeom>
        </p:spPr>
        <p:txBody>
          <a:bodyPr vert="horz" wrap="square" lIns="0" tIns="11206" rIns="0" bIns="0" rtlCol="0">
            <a:spAutoFit/>
          </a:bodyPr>
          <a:lstStyle/>
          <a:p>
            <a:pPr marL="11206">
              <a:lnSpc>
                <a:spcPts val="2307"/>
              </a:lnSpc>
              <a:spcBef>
                <a:spcPts val="88"/>
              </a:spcBef>
            </a:pPr>
            <a:r>
              <a:rPr sz="1941" spc="-88" dirty="0">
                <a:latin typeface="Arial Black"/>
                <a:cs typeface="Arial Black"/>
              </a:rPr>
              <a:t>MiPlato,</a:t>
            </a:r>
            <a:r>
              <a:rPr sz="1941" spc="-159" dirty="0">
                <a:latin typeface="Arial Black"/>
                <a:cs typeface="Arial Black"/>
              </a:rPr>
              <a:t> </a:t>
            </a:r>
            <a:r>
              <a:rPr sz="1941" b="1" spc="-4" dirty="0">
                <a:latin typeface="Arial"/>
                <a:cs typeface="Arial"/>
              </a:rPr>
              <a:t>MisVictorias</a:t>
            </a:r>
            <a:endParaRPr sz="1941">
              <a:latin typeface="Arial"/>
              <a:cs typeface="Arial"/>
            </a:endParaRPr>
          </a:p>
          <a:p>
            <a:pPr marL="11206">
              <a:lnSpc>
                <a:spcPts val="931"/>
              </a:lnSpc>
            </a:pPr>
            <a:r>
              <a:rPr sz="794" spc="18" dirty="0">
                <a:latin typeface="Century Gothic"/>
                <a:cs typeface="Century Gothic"/>
              </a:rPr>
              <a:t>Soluciones </a:t>
            </a:r>
            <a:r>
              <a:rPr sz="794" spc="-35" dirty="0">
                <a:latin typeface="Century Gothic"/>
                <a:cs typeface="Century Gothic"/>
              </a:rPr>
              <a:t>de </a:t>
            </a:r>
            <a:r>
              <a:rPr sz="794" spc="-9" dirty="0">
                <a:latin typeface="Century Gothic"/>
                <a:cs typeface="Century Gothic"/>
              </a:rPr>
              <a:t>alimentación saludable </a:t>
            </a:r>
            <a:r>
              <a:rPr sz="794" spc="-31" dirty="0">
                <a:latin typeface="Century Gothic"/>
                <a:cs typeface="Century Gothic"/>
              </a:rPr>
              <a:t>para </a:t>
            </a:r>
            <a:r>
              <a:rPr sz="794" spc="-18" dirty="0">
                <a:latin typeface="Century Gothic"/>
                <a:cs typeface="Century Gothic"/>
              </a:rPr>
              <a:t>la </a:t>
            </a:r>
            <a:r>
              <a:rPr sz="794" spc="-9" dirty="0">
                <a:latin typeface="Century Gothic"/>
                <a:cs typeface="Century Gothic"/>
              </a:rPr>
              <a:t>vida</a:t>
            </a:r>
            <a:r>
              <a:rPr sz="794" spc="62" dirty="0">
                <a:latin typeface="Century Gothic"/>
                <a:cs typeface="Century Gothic"/>
              </a:rPr>
              <a:t> </a:t>
            </a:r>
            <a:r>
              <a:rPr sz="794" spc="-13" dirty="0">
                <a:latin typeface="Century Gothic"/>
                <a:cs typeface="Century Gothic"/>
              </a:rPr>
              <a:t>cotidiana</a:t>
            </a:r>
            <a:endParaRPr sz="794">
              <a:latin typeface="Century Gothic"/>
              <a:cs typeface="Century Gothic"/>
            </a:endParaRPr>
          </a:p>
          <a:p>
            <a:pPr marL="11206">
              <a:spcBef>
                <a:spcPts val="206"/>
              </a:spcBef>
            </a:pPr>
            <a:r>
              <a:rPr sz="794" spc="-26" dirty="0">
                <a:latin typeface="Century Gothic"/>
                <a:cs typeface="Century Gothic"/>
              </a:rPr>
              <a:t>Choose</a:t>
            </a:r>
            <a:r>
              <a:rPr sz="794" spc="-26" dirty="0">
                <a:latin typeface="Arial Black"/>
                <a:cs typeface="Arial Black"/>
              </a:rPr>
              <a:t>MyPlate</a:t>
            </a:r>
            <a:r>
              <a:rPr sz="794" spc="-26" dirty="0">
                <a:latin typeface="Century Gothic"/>
                <a:cs typeface="Century Gothic"/>
              </a:rPr>
              <a:t>.gov/MyWins</a:t>
            </a:r>
            <a:endParaRPr sz="794">
              <a:latin typeface="Century Gothic"/>
              <a:cs typeface="Century Gothic"/>
            </a:endParaRPr>
          </a:p>
        </p:txBody>
      </p:sp>
      <p:sp>
        <p:nvSpPr>
          <p:cNvPr id="67" name="object 67"/>
          <p:cNvSpPr txBox="1"/>
          <p:nvPr/>
        </p:nvSpPr>
        <p:spPr>
          <a:xfrm>
            <a:off x="6174564" y="5939092"/>
            <a:ext cx="2440641" cy="622380"/>
          </a:xfrm>
          <a:prstGeom prst="rect">
            <a:avLst/>
          </a:prstGeom>
        </p:spPr>
        <p:txBody>
          <a:bodyPr vert="horz" wrap="square" lIns="0" tIns="11206" rIns="0" bIns="0" rtlCol="0">
            <a:spAutoFit/>
          </a:bodyPr>
          <a:lstStyle/>
          <a:p>
            <a:pPr marL="443215">
              <a:spcBef>
                <a:spcPts val="88"/>
              </a:spcBef>
            </a:pPr>
            <a:r>
              <a:rPr sz="794" spc="-26" dirty="0">
                <a:latin typeface="Century Gothic"/>
                <a:cs typeface="Century Gothic"/>
              </a:rPr>
              <a:t>Center </a:t>
            </a:r>
            <a:r>
              <a:rPr sz="794" spc="18" dirty="0">
                <a:latin typeface="Century Gothic"/>
                <a:cs typeface="Century Gothic"/>
              </a:rPr>
              <a:t>for </a:t>
            </a:r>
            <a:r>
              <a:rPr sz="794" spc="13" dirty="0">
                <a:latin typeface="Century Gothic"/>
                <a:cs typeface="Century Gothic"/>
              </a:rPr>
              <a:t>Nutrition </a:t>
            </a:r>
            <a:r>
              <a:rPr sz="794" dirty="0">
                <a:latin typeface="Century Gothic"/>
                <a:cs typeface="Century Gothic"/>
              </a:rPr>
              <a:t>Policy </a:t>
            </a:r>
            <a:r>
              <a:rPr sz="794" spc="-49" dirty="0">
                <a:latin typeface="Century Gothic"/>
                <a:cs typeface="Century Gothic"/>
              </a:rPr>
              <a:t>and</a:t>
            </a:r>
            <a:r>
              <a:rPr sz="794" spc="-97" dirty="0">
                <a:latin typeface="Century Gothic"/>
                <a:cs typeface="Century Gothic"/>
              </a:rPr>
              <a:t> </a:t>
            </a:r>
            <a:r>
              <a:rPr sz="794" dirty="0">
                <a:latin typeface="Century Gothic"/>
                <a:cs typeface="Century Gothic"/>
              </a:rPr>
              <a:t>Promotion</a:t>
            </a:r>
            <a:endParaRPr sz="794">
              <a:latin typeface="Century Gothic"/>
              <a:cs typeface="Century Gothic"/>
            </a:endParaRPr>
          </a:p>
          <a:p>
            <a:pPr marL="1889973" marR="4483" indent="31938" algn="r"/>
            <a:r>
              <a:rPr sz="794" spc="-49" dirty="0">
                <a:latin typeface="Century Gothic"/>
                <a:cs typeface="Century Gothic"/>
              </a:rPr>
              <a:t>Mayo</a:t>
            </a:r>
            <a:r>
              <a:rPr sz="794" spc="-106" dirty="0">
                <a:latin typeface="Century Gothic"/>
                <a:cs typeface="Century Gothic"/>
              </a:rPr>
              <a:t> </a:t>
            </a:r>
            <a:r>
              <a:rPr sz="794" spc="-4" dirty="0">
                <a:latin typeface="Century Gothic"/>
                <a:cs typeface="Century Gothic"/>
              </a:rPr>
              <a:t>2016 </a:t>
            </a:r>
            <a:r>
              <a:rPr sz="794" spc="-44" dirty="0">
                <a:latin typeface="Century Gothic"/>
                <a:cs typeface="Century Gothic"/>
              </a:rPr>
              <a:t> </a:t>
            </a:r>
            <a:r>
              <a:rPr sz="794" spc="26" dirty="0">
                <a:latin typeface="Century Gothic"/>
                <a:cs typeface="Century Gothic"/>
              </a:rPr>
              <a:t>CNPP-29-S</a:t>
            </a:r>
            <a:endParaRPr sz="794">
              <a:latin typeface="Century Gothic"/>
              <a:cs typeface="Century Gothic"/>
            </a:endParaRPr>
          </a:p>
          <a:p>
            <a:pPr marL="588340" marR="4483" indent="-577694" algn="r"/>
            <a:r>
              <a:rPr sz="794" i="1" spc="57" dirty="0">
                <a:latin typeface="Century Gothic"/>
                <a:cs typeface="Century Gothic"/>
              </a:rPr>
              <a:t>El </a:t>
            </a:r>
            <a:r>
              <a:rPr sz="794" i="1" spc="35" dirty="0">
                <a:latin typeface="Century Gothic"/>
                <a:cs typeface="Century Gothic"/>
              </a:rPr>
              <a:t>USDA</a:t>
            </a:r>
            <a:r>
              <a:rPr sz="794" i="1" spc="-137" dirty="0">
                <a:latin typeface="Century Gothic"/>
                <a:cs typeface="Century Gothic"/>
              </a:rPr>
              <a:t> </a:t>
            </a:r>
            <a:r>
              <a:rPr sz="794" i="1" spc="4" dirty="0">
                <a:latin typeface="Century Gothic"/>
                <a:cs typeface="Century Gothic"/>
              </a:rPr>
              <a:t>es </a:t>
            </a:r>
            <a:r>
              <a:rPr sz="794" i="1" spc="-9" dirty="0">
                <a:latin typeface="Century Gothic"/>
                <a:cs typeface="Century Gothic"/>
              </a:rPr>
              <a:t>un </a:t>
            </a:r>
            <a:r>
              <a:rPr sz="794" i="1" spc="-35" dirty="0">
                <a:latin typeface="Century Gothic"/>
                <a:cs typeface="Century Gothic"/>
              </a:rPr>
              <a:t>proveedor, </a:t>
            </a:r>
            <a:r>
              <a:rPr sz="794" i="1" spc="-31" dirty="0">
                <a:latin typeface="Century Gothic"/>
                <a:cs typeface="Century Gothic"/>
              </a:rPr>
              <a:t>empleador </a:t>
            </a:r>
            <a:r>
              <a:rPr sz="794" i="1" spc="26" dirty="0">
                <a:latin typeface="Century Gothic"/>
                <a:cs typeface="Century Gothic"/>
              </a:rPr>
              <a:t>y</a:t>
            </a:r>
            <a:r>
              <a:rPr sz="794" i="1" spc="-26" dirty="0">
                <a:latin typeface="Century Gothic"/>
                <a:cs typeface="Century Gothic"/>
              </a:rPr>
              <a:t> </a:t>
            </a:r>
            <a:r>
              <a:rPr sz="794" i="1" spc="-9" dirty="0">
                <a:latin typeface="Century Gothic"/>
                <a:cs typeface="Century Gothic"/>
              </a:rPr>
              <a:t>prestamista </a:t>
            </a:r>
            <a:r>
              <a:rPr sz="794" i="1" spc="-35" dirty="0">
                <a:latin typeface="Century Gothic"/>
                <a:cs typeface="Century Gothic"/>
              </a:rPr>
              <a:t> </a:t>
            </a:r>
            <a:r>
              <a:rPr sz="794" i="1" spc="-40" dirty="0">
                <a:latin typeface="Century Gothic"/>
                <a:cs typeface="Century Gothic"/>
              </a:rPr>
              <a:t>que </a:t>
            </a:r>
            <a:r>
              <a:rPr sz="794" i="1" spc="-31" dirty="0">
                <a:latin typeface="Century Gothic"/>
                <a:cs typeface="Century Gothic"/>
              </a:rPr>
              <a:t>ofrece </a:t>
            </a:r>
            <a:r>
              <a:rPr sz="794" i="1" spc="-35" dirty="0">
                <a:latin typeface="Century Gothic"/>
                <a:cs typeface="Century Gothic"/>
              </a:rPr>
              <a:t>igualdad </a:t>
            </a:r>
            <a:r>
              <a:rPr sz="794" i="1" spc="-49" dirty="0">
                <a:latin typeface="Century Gothic"/>
                <a:cs typeface="Century Gothic"/>
              </a:rPr>
              <a:t>de</a:t>
            </a:r>
            <a:r>
              <a:rPr sz="794" i="1" dirty="0">
                <a:latin typeface="Century Gothic"/>
                <a:cs typeface="Century Gothic"/>
              </a:rPr>
              <a:t> </a:t>
            </a:r>
            <a:r>
              <a:rPr sz="794" i="1" spc="-22" dirty="0">
                <a:latin typeface="Century Gothic"/>
                <a:cs typeface="Century Gothic"/>
              </a:rPr>
              <a:t>oportunidades.</a:t>
            </a:r>
            <a:endParaRPr sz="794">
              <a:latin typeface="Century Gothic"/>
              <a:cs typeface="Century Gothic"/>
            </a:endParaRPr>
          </a:p>
        </p:txBody>
      </p:sp>
      <p:sp>
        <p:nvSpPr>
          <p:cNvPr id="68" name="object 68"/>
          <p:cNvSpPr/>
          <p:nvPr/>
        </p:nvSpPr>
        <p:spPr>
          <a:xfrm>
            <a:off x="539873" y="5990416"/>
            <a:ext cx="649941" cy="595032"/>
          </a:xfrm>
          <a:custGeom>
            <a:avLst/>
            <a:gdLst/>
            <a:ahLst/>
            <a:cxnLst/>
            <a:rect l="l" t="t" r="r" b="b"/>
            <a:pathLst>
              <a:path w="736600" h="674370">
                <a:moveTo>
                  <a:pt x="649935" y="0"/>
                </a:moveTo>
                <a:lnTo>
                  <a:pt x="86194" y="0"/>
                </a:lnTo>
                <a:lnTo>
                  <a:pt x="52672" y="6783"/>
                </a:lnTo>
                <a:lnTo>
                  <a:pt x="25271" y="25271"/>
                </a:lnTo>
                <a:lnTo>
                  <a:pt x="6783" y="52672"/>
                </a:lnTo>
                <a:lnTo>
                  <a:pt x="0" y="86194"/>
                </a:lnTo>
                <a:lnTo>
                  <a:pt x="0" y="588073"/>
                </a:lnTo>
                <a:lnTo>
                  <a:pt x="6783" y="621617"/>
                </a:lnTo>
                <a:lnTo>
                  <a:pt x="25271" y="649030"/>
                </a:lnTo>
                <a:lnTo>
                  <a:pt x="52672" y="667522"/>
                </a:lnTo>
                <a:lnTo>
                  <a:pt x="86194" y="674306"/>
                </a:lnTo>
                <a:lnTo>
                  <a:pt x="649935" y="674306"/>
                </a:lnTo>
                <a:lnTo>
                  <a:pt x="683479" y="667522"/>
                </a:lnTo>
                <a:lnTo>
                  <a:pt x="710892" y="649030"/>
                </a:lnTo>
                <a:lnTo>
                  <a:pt x="729384" y="621617"/>
                </a:lnTo>
                <a:lnTo>
                  <a:pt x="736168" y="588073"/>
                </a:lnTo>
                <a:lnTo>
                  <a:pt x="736168" y="86194"/>
                </a:lnTo>
                <a:lnTo>
                  <a:pt x="729384" y="52672"/>
                </a:lnTo>
                <a:lnTo>
                  <a:pt x="710892" y="25271"/>
                </a:lnTo>
                <a:lnTo>
                  <a:pt x="683479" y="6783"/>
                </a:lnTo>
                <a:lnTo>
                  <a:pt x="649935" y="0"/>
                </a:lnTo>
                <a:close/>
              </a:path>
            </a:pathLst>
          </a:custGeom>
          <a:solidFill>
            <a:srgbClr val="BFD730"/>
          </a:solidFill>
        </p:spPr>
        <p:txBody>
          <a:bodyPr wrap="square" lIns="0" tIns="0" rIns="0" bIns="0" rtlCol="0"/>
          <a:lstStyle/>
          <a:p>
            <a:endParaRPr sz="1588"/>
          </a:p>
        </p:txBody>
      </p:sp>
      <p:sp>
        <p:nvSpPr>
          <p:cNvPr id="69" name="object 69"/>
          <p:cNvSpPr/>
          <p:nvPr/>
        </p:nvSpPr>
        <p:spPr>
          <a:xfrm>
            <a:off x="537879" y="5988425"/>
            <a:ext cx="653863" cy="598954"/>
          </a:xfrm>
          <a:custGeom>
            <a:avLst/>
            <a:gdLst/>
            <a:ahLst/>
            <a:cxnLst/>
            <a:rect l="l" t="t" r="r" b="b"/>
            <a:pathLst>
              <a:path w="741044" h="678815">
                <a:moveTo>
                  <a:pt x="652208" y="0"/>
                </a:moveTo>
                <a:lnTo>
                  <a:pt x="88468" y="0"/>
                </a:lnTo>
                <a:lnTo>
                  <a:pt x="54065" y="6963"/>
                </a:lnTo>
                <a:lnTo>
                  <a:pt x="25941" y="25939"/>
                </a:lnTo>
                <a:lnTo>
                  <a:pt x="6963" y="54060"/>
                </a:lnTo>
                <a:lnTo>
                  <a:pt x="0" y="88455"/>
                </a:lnTo>
                <a:lnTo>
                  <a:pt x="0" y="590346"/>
                </a:lnTo>
                <a:lnTo>
                  <a:pt x="6963" y="624747"/>
                </a:lnTo>
                <a:lnTo>
                  <a:pt x="25941" y="652867"/>
                </a:lnTo>
                <a:lnTo>
                  <a:pt x="54065" y="671840"/>
                </a:lnTo>
                <a:lnTo>
                  <a:pt x="88468" y="678802"/>
                </a:lnTo>
                <a:lnTo>
                  <a:pt x="652208" y="678802"/>
                </a:lnTo>
                <a:lnTo>
                  <a:pt x="674362" y="674319"/>
                </a:lnTo>
                <a:lnTo>
                  <a:pt x="88468" y="674319"/>
                </a:lnTo>
                <a:lnTo>
                  <a:pt x="55859" y="667693"/>
                </a:lnTo>
                <a:lnTo>
                  <a:pt x="29154" y="649654"/>
                </a:lnTo>
                <a:lnTo>
                  <a:pt x="11110" y="622953"/>
                </a:lnTo>
                <a:lnTo>
                  <a:pt x="4483" y="590346"/>
                </a:lnTo>
                <a:lnTo>
                  <a:pt x="4483" y="88455"/>
                </a:lnTo>
                <a:lnTo>
                  <a:pt x="11110" y="55853"/>
                </a:lnTo>
                <a:lnTo>
                  <a:pt x="29154" y="29152"/>
                </a:lnTo>
                <a:lnTo>
                  <a:pt x="55859" y="11110"/>
                </a:lnTo>
                <a:lnTo>
                  <a:pt x="88468" y="4483"/>
                </a:lnTo>
                <a:lnTo>
                  <a:pt x="674356" y="4483"/>
                </a:lnTo>
                <a:lnTo>
                  <a:pt x="652208" y="0"/>
                </a:lnTo>
                <a:close/>
              </a:path>
              <a:path w="741044" h="678815">
                <a:moveTo>
                  <a:pt x="674356" y="4483"/>
                </a:moveTo>
                <a:lnTo>
                  <a:pt x="652208" y="4483"/>
                </a:lnTo>
                <a:lnTo>
                  <a:pt x="684815" y="11110"/>
                </a:lnTo>
                <a:lnTo>
                  <a:pt x="711515" y="29152"/>
                </a:lnTo>
                <a:lnTo>
                  <a:pt x="729555" y="55853"/>
                </a:lnTo>
                <a:lnTo>
                  <a:pt x="736180" y="88455"/>
                </a:lnTo>
                <a:lnTo>
                  <a:pt x="736180" y="590346"/>
                </a:lnTo>
                <a:lnTo>
                  <a:pt x="729555" y="622953"/>
                </a:lnTo>
                <a:lnTo>
                  <a:pt x="711515" y="649654"/>
                </a:lnTo>
                <a:lnTo>
                  <a:pt x="684815" y="667693"/>
                </a:lnTo>
                <a:lnTo>
                  <a:pt x="652208" y="674319"/>
                </a:lnTo>
                <a:lnTo>
                  <a:pt x="674362" y="674319"/>
                </a:lnTo>
                <a:lnTo>
                  <a:pt x="686609" y="671840"/>
                </a:lnTo>
                <a:lnTo>
                  <a:pt x="714729" y="652867"/>
                </a:lnTo>
                <a:lnTo>
                  <a:pt x="733702" y="624747"/>
                </a:lnTo>
                <a:lnTo>
                  <a:pt x="740663" y="590346"/>
                </a:lnTo>
                <a:lnTo>
                  <a:pt x="740663" y="88455"/>
                </a:lnTo>
                <a:lnTo>
                  <a:pt x="733702" y="54060"/>
                </a:lnTo>
                <a:lnTo>
                  <a:pt x="714729" y="25939"/>
                </a:lnTo>
                <a:lnTo>
                  <a:pt x="686609" y="6963"/>
                </a:lnTo>
                <a:lnTo>
                  <a:pt x="674356" y="4483"/>
                </a:lnTo>
                <a:close/>
              </a:path>
            </a:pathLst>
          </a:custGeom>
          <a:solidFill>
            <a:srgbClr val="FFFFFF"/>
          </a:solidFill>
        </p:spPr>
        <p:txBody>
          <a:bodyPr wrap="square" lIns="0" tIns="0" rIns="0" bIns="0" rtlCol="0"/>
          <a:lstStyle/>
          <a:p>
            <a:endParaRPr sz="1588"/>
          </a:p>
        </p:txBody>
      </p:sp>
      <p:sp>
        <p:nvSpPr>
          <p:cNvPr id="70" name="object 70"/>
          <p:cNvSpPr/>
          <p:nvPr/>
        </p:nvSpPr>
        <p:spPr>
          <a:xfrm>
            <a:off x="609910" y="6519517"/>
            <a:ext cx="34178" cy="38660"/>
          </a:xfrm>
          <a:custGeom>
            <a:avLst/>
            <a:gdLst/>
            <a:ahLst/>
            <a:cxnLst/>
            <a:rect l="l" t="t" r="r" b="b"/>
            <a:pathLst>
              <a:path w="38734" h="43815">
                <a:moveTo>
                  <a:pt x="29019" y="0"/>
                </a:moveTo>
                <a:lnTo>
                  <a:pt x="0" y="21932"/>
                </a:lnTo>
                <a:lnTo>
                  <a:pt x="0" y="22059"/>
                </a:lnTo>
                <a:lnTo>
                  <a:pt x="1616" y="30576"/>
                </a:lnTo>
                <a:lnTo>
                  <a:pt x="6062" y="37474"/>
                </a:lnTo>
                <a:lnTo>
                  <a:pt x="12792" y="42090"/>
                </a:lnTo>
                <a:lnTo>
                  <a:pt x="21259" y="43764"/>
                </a:lnTo>
                <a:lnTo>
                  <a:pt x="28930" y="43751"/>
                </a:lnTo>
                <a:lnTo>
                  <a:pt x="33756" y="40779"/>
                </a:lnTo>
                <a:lnTo>
                  <a:pt x="35142" y="39370"/>
                </a:lnTo>
                <a:lnTo>
                  <a:pt x="12065" y="39370"/>
                </a:lnTo>
                <a:lnTo>
                  <a:pt x="4978" y="31711"/>
                </a:lnTo>
                <a:lnTo>
                  <a:pt x="4940" y="12077"/>
                </a:lnTo>
                <a:lnTo>
                  <a:pt x="11925" y="4445"/>
                </a:lnTo>
                <a:lnTo>
                  <a:pt x="35421" y="4406"/>
                </a:lnTo>
                <a:lnTo>
                  <a:pt x="33616" y="2705"/>
                </a:lnTo>
                <a:lnTo>
                  <a:pt x="29019" y="0"/>
                </a:lnTo>
                <a:close/>
              </a:path>
              <a:path w="38734" h="43815">
                <a:moveTo>
                  <a:pt x="35013" y="33223"/>
                </a:moveTo>
                <a:lnTo>
                  <a:pt x="30975" y="37096"/>
                </a:lnTo>
                <a:lnTo>
                  <a:pt x="27165" y="39344"/>
                </a:lnTo>
                <a:lnTo>
                  <a:pt x="12065" y="39370"/>
                </a:lnTo>
                <a:lnTo>
                  <a:pt x="35142" y="39370"/>
                </a:lnTo>
                <a:lnTo>
                  <a:pt x="38163" y="36296"/>
                </a:lnTo>
                <a:lnTo>
                  <a:pt x="35013" y="33223"/>
                </a:lnTo>
                <a:close/>
              </a:path>
              <a:path w="38734" h="43815">
                <a:moveTo>
                  <a:pt x="35421" y="4406"/>
                </a:moveTo>
                <a:lnTo>
                  <a:pt x="27038" y="4406"/>
                </a:lnTo>
                <a:lnTo>
                  <a:pt x="31026" y="6819"/>
                </a:lnTo>
                <a:lnTo>
                  <a:pt x="34594" y="10198"/>
                </a:lnTo>
                <a:lnTo>
                  <a:pt x="37846" y="6692"/>
                </a:lnTo>
                <a:lnTo>
                  <a:pt x="35421" y="4406"/>
                </a:lnTo>
                <a:close/>
              </a:path>
            </a:pathLst>
          </a:custGeom>
          <a:solidFill>
            <a:srgbClr val="FFFFFF"/>
          </a:solidFill>
        </p:spPr>
        <p:txBody>
          <a:bodyPr wrap="square" lIns="0" tIns="0" rIns="0" bIns="0" rtlCol="0"/>
          <a:lstStyle/>
          <a:p>
            <a:endParaRPr sz="1588"/>
          </a:p>
        </p:txBody>
      </p:sp>
      <p:sp>
        <p:nvSpPr>
          <p:cNvPr id="71" name="object 71"/>
          <p:cNvSpPr/>
          <p:nvPr/>
        </p:nvSpPr>
        <p:spPr>
          <a:xfrm>
            <a:off x="647507" y="6518529"/>
            <a:ext cx="24653" cy="39221"/>
          </a:xfrm>
          <a:custGeom>
            <a:avLst/>
            <a:gdLst/>
            <a:ahLst/>
            <a:cxnLst/>
            <a:rect l="l" t="t" r="r" b="b"/>
            <a:pathLst>
              <a:path w="27940" h="44450">
                <a:moveTo>
                  <a:pt x="4648" y="0"/>
                </a:moveTo>
                <a:lnTo>
                  <a:pt x="0" y="0"/>
                </a:lnTo>
                <a:lnTo>
                  <a:pt x="88" y="44107"/>
                </a:lnTo>
                <a:lnTo>
                  <a:pt x="4749" y="44107"/>
                </a:lnTo>
                <a:lnTo>
                  <a:pt x="4699" y="20358"/>
                </a:lnTo>
                <a:lnTo>
                  <a:pt x="6776" y="18300"/>
                </a:lnTo>
                <a:lnTo>
                  <a:pt x="4686" y="18300"/>
                </a:lnTo>
                <a:lnTo>
                  <a:pt x="4648" y="0"/>
                </a:lnTo>
                <a:close/>
              </a:path>
              <a:path w="27940" h="44450">
                <a:moveTo>
                  <a:pt x="26623" y="16395"/>
                </a:moveTo>
                <a:lnTo>
                  <a:pt x="19558" y="16395"/>
                </a:lnTo>
                <a:lnTo>
                  <a:pt x="22707" y="20015"/>
                </a:lnTo>
                <a:lnTo>
                  <a:pt x="22758" y="44068"/>
                </a:lnTo>
                <a:lnTo>
                  <a:pt x="27406" y="44056"/>
                </a:lnTo>
                <a:lnTo>
                  <a:pt x="27343" y="17221"/>
                </a:lnTo>
                <a:lnTo>
                  <a:pt x="26623" y="16395"/>
                </a:lnTo>
                <a:close/>
              </a:path>
              <a:path w="27940" h="44450">
                <a:moveTo>
                  <a:pt x="22923" y="12153"/>
                </a:moveTo>
                <a:lnTo>
                  <a:pt x="9994" y="12191"/>
                </a:lnTo>
                <a:lnTo>
                  <a:pt x="6743" y="14922"/>
                </a:lnTo>
                <a:lnTo>
                  <a:pt x="4686" y="18300"/>
                </a:lnTo>
                <a:lnTo>
                  <a:pt x="6776" y="18300"/>
                </a:lnTo>
                <a:lnTo>
                  <a:pt x="8674" y="16421"/>
                </a:lnTo>
                <a:lnTo>
                  <a:pt x="26623" y="16395"/>
                </a:lnTo>
                <a:lnTo>
                  <a:pt x="22923" y="12153"/>
                </a:lnTo>
                <a:close/>
              </a:path>
            </a:pathLst>
          </a:custGeom>
          <a:solidFill>
            <a:srgbClr val="FFFFFF"/>
          </a:solidFill>
        </p:spPr>
        <p:txBody>
          <a:bodyPr wrap="square" lIns="0" tIns="0" rIns="0" bIns="0" rtlCol="0"/>
          <a:lstStyle/>
          <a:p>
            <a:endParaRPr sz="1588"/>
          </a:p>
        </p:txBody>
      </p:sp>
      <p:sp>
        <p:nvSpPr>
          <p:cNvPr id="72" name="object 72"/>
          <p:cNvSpPr/>
          <p:nvPr/>
        </p:nvSpPr>
        <p:spPr>
          <a:xfrm>
            <a:off x="674683" y="6529192"/>
            <a:ext cx="29135" cy="29135"/>
          </a:xfrm>
          <a:custGeom>
            <a:avLst/>
            <a:gdLst/>
            <a:ahLst/>
            <a:cxnLst/>
            <a:rect l="l" t="t" r="r" b="b"/>
            <a:pathLst>
              <a:path w="33020" h="33020">
                <a:moveTo>
                  <a:pt x="25666" y="0"/>
                </a:moveTo>
                <a:lnTo>
                  <a:pt x="6870" y="38"/>
                </a:lnTo>
                <a:lnTo>
                  <a:pt x="0" y="7556"/>
                </a:lnTo>
                <a:lnTo>
                  <a:pt x="38" y="25311"/>
                </a:lnTo>
                <a:lnTo>
                  <a:pt x="6883" y="32677"/>
                </a:lnTo>
                <a:lnTo>
                  <a:pt x="25679" y="32626"/>
                </a:lnTo>
                <a:lnTo>
                  <a:pt x="29492" y="28498"/>
                </a:lnTo>
                <a:lnTo>
                  <a:pt x="9766" y="28498"/>
                </a:lnTo>
                <a:lnTo>
                  <a:pt x="4800" y="23075"/>
                </a:lnTo>
                <a:lnTo>
                  <a:pt x="4818" y="9601"/>
                </a:lnTo>
                <a:lnTo>
                  <a:pt x="9423" y="4140"/>
                </a:lnTo>
                <a:lnTo>
                  <a:pt x="29532" y="4114"/>
                </a:lnTo>
                <a:lnTo>
                  <a:pt x="25666" y="0"/>
                </a:lnTo>
                <a:close/>
              </a:path>
              <a:path w="33020" h="33020">
                <a:moveTo>
                  <a:pt x="29532" y="4114"/>
                </a:moveTo>
                <a:lnTo>
                  <a:pt x="22771" y="4114"/>
                </a:lnTo>
                <a:lnTo>
                  <a:pt x="27800" y="9601"/>
                </a:lnTo>
                <a:lnTo>
                  <a:pt x="27781" y="23075"/>
                </a:lnTo>
                <a:lnTo>
                  <a:pt x="23126" y="28473"/>
                </a:lnTo>
                <a:lnTo>
                  <a:pt x="9766" y="28498"/>
                </a:lnTo>
                <a:lnTo>
                  <a:pt x="29492" y="28498"/>
                </a:lnTo>
                <a:lnTo>
                  <a:pt x="32600" y="25133"/>
                </a:lnTo>
                <a:lnTo>
                  <a:pt x="32575" y="7353"/>
                </a:lnTo>
                <a:lnTo>
                  <a:pt x="29532" y="4114"/>
                </a:lnTo>
                <a:close/>
              </a:path>
            </a:pathLst>
          </a:custGeom>
          <a:solidFill>
            <a:srgbClr val="FFFFFF"/>
          </a:solidFill>
        </p:spPr>
        <p:txBody>
          <a:bodyPr wrap="square" lIns="0" tIns="0" rIns="0" bIns="0" rtlCol="0"/>
          <a:lstStyle/>
          <a:p>
            <a:endParaRPr sz="1588"/>
          </a:p>
        </p:txBody>
      </p:sp>
      <p:sp>
        <p:nvSpPr>
          <p:cNvPr id="73" name="object 73"/>
          <p:cNvSpPr/>
          <p:nvPr/>
        </p:nvSpPr>
        <p:spPr>
          <a:xfrm>
            <a:off x="705126" y="6529136"/>
            <a:ext cx="29135" cy="29135"/>
          </a:xfrm>
          <a:custGeom>
            <a:avLst/>
            <a:gdLst/>
            <a:ahLst/>
            <a:cxnLst/>
            <a:rect l="l" t="t" r="r" b="b"/>
            <a:pathLst>
              <a:path w="33020" h="33020">
                <a:moveTo>
                  <a:pt x="25666" y="0"/>
                </a:moveTo>
                <a:lnTo>
                  <a:pt x="6870" y="25"/>
                </a:lnTo>
                <a:lnTo>
                  <a:pt x="0" y="7543"/>
                </a:lnTo>
                <a:lnTo>
                  <a:pt x="38" y="25311"/>
                </a:lnTo>
                <a:lnTo>
                  <a:pt x="6870" y="32664"/>
                </a:lnTo>
                <a:lnTo>
                  <a:pt x="25679" y="32613"/>
                </a:lnTo>
                <a:lnTo>
                  <a:pt x="29499" y="28486"/>
                </a:lnTo>
                <a:lnTo>
                  <a:pt x="9766" y="28486"/>
                </a:lnTo>
                <a:lnTo>
                  <a:pt x="4800" y="23063"/>
                </a:lnTo>
                <a:lnTo>
                  <a:pt x="4818" y="9588"/>
                </a:lnTo>
                <a:lnTo>
                  <a:pt x="9423" y="4127"/>
                </a:lnTo>
                <a:lnTo>
                  <a:pt x="29520" y="4102"/>
                </a:lnTo>
                <a:lnTo>
                  <a:pt x="25666" y="0"/>
                </a:lnTo>
                <a:close/>
              </a:path>
              <a:path w="33020" h="33020">
                <a:moveTo>
                  <a:pt x="29520" y="4102"/>
                </a:moveTo>
                <a:lnTo>
                  <a:pt x="22771" y="4102"/>
                </a:lnTo>
                <a:lnTo>
                  <a:pt x="27800" y="9588"/>
                </a:lnTo>
                <a:lnTo>
                  <a:pt x="27781" y="23063"/>
                </a:lnTo>
                <a:lnTo>
                  <a:pt x="23126" y="28460"/>
                </a:lnTo>
                <a:lnTo>
                  <a:pt x="9766" y="28486"/>
                </a:lnTo>
                <a:lnTo>
                  <a:pt x="29499" y="28486"/>
                </a:lnTo>
                <a:lnTo>
                  <a:pt x="32613" y="25120"/>
                </a:lnTo>
                <a:lnTo>
                  <a:pt x="32562" y="7340"/>
                </a:lnTo>
                <a:lnTo>
                  <a:pt x="29520" y="4102"/>
                </a:lnTo>
                <a:close/>
              </a:path>
            </a:pathLst>
          </a:custGeom>
          <a:solidFill>
            <a:srgbClr val="FFFFFF"/>
          </a:solidFill>
        </p:spPr>
        <p:txBody>
          <a:bodyPr wrap="square" lIns="0" tIns="0" rIns="0" bIns="0" rtlCol="0"/>
          <a:lstStyle/>
          <a:p>
            <a:endParaRPr sz="1588"/>
          </a:p>
        </p:txBody>
      </p:sp>
      <p:sp>
        <p:nvSpPr>
          <p:cNvPr id="74" name="object 74"/>
          <p:cNvSpPr/>
          <p:nvPr/>
        </p:nvSpPr>
        <p:spPr>
          <a:xfrm>
            <a:off x="735020" y="6529192"/>
            <a:ext cx="21291" cy="29135"/>
          </a:xfrm>
          <a:custGeom>
            <a:avLst/>
            <a:gdLst/>
            <a:ahLst/>
            <a:cxnLst/>
            <a:rect l="l" t="t" r="r" b="b"/>
            <a:pathLst>
              <a:path w="24129" h="33020">
                <a:moveTo>
                  <a:pt x="2349" y="24498"/>
                </a:moveTo>
                <a:lnTo>
                  <a:pt x="0" y="27825"/>
                </a:lnTo>
                <a:lnTo>
                  <a:pt x="3517" y="30657"/>
                </a:lnTo>
                <a:lnTo>
                  <a:pt x="8470" y="32397"/>
                </a:lnTo>
                <a:lnTo>
                  <a:pt x="19164" y="32372"/>
                </a:lnTo>
                <a:lnTo>
                  <a:pt x="24053" y="28917"/>
                </a:lnTo>
                <a:lnTo>
                  <a:pt x="24052" y="28473"/>
                </a:lnTo>
                <a:lnTo>
                  <a:pt x="9486" y="28473"/>
                </a:lnTo>
                <a:lnTo>
                  <a:pt x="5740" y="27025"/>
                </a:lnTo>
                <a:lnTo>
                  <a:pt x="2349" y="24498"/>
                </a:lnTo>
                <a:close/>
              </a:path>
              <a:path w="24129" h="33020">
                <a:moveTo>
                  <a:pt x="15887" y="0"/>
                </a:moveTo>
                <a:lnTo>
                  <a:pt x="5918" y="12"/>
                </a:lnTo>
                <a:lnTo>
                  <a:pt x="1460" y="3594"/>
                </a:lnTo>
                <a:lnTo>
                  <a:pt x="1485" y="14833"/>
                </a:lnTo>
                <a:lnTo>
                  <a:pt x="6921" y="16509"/>
                </a:lnTo>
                <a:lnTo>
                  <a:pt x="15938" y="19024"/>
                </a:lnTo>
                <a:lnTo>
                  <a:pt x="19621" y="20231"/>
                </a:lnTo>
                <a:lnTo>
                  <a:pt x="19634" y="26517"/>
                </a:lnTo>
                <a:lnTo>
                  <a:pt x="16916" y="28447"/>
                </a:lnTo>
                <a:lnTo>
                  <a:pt x="9486" y="28473"/>
                </a:lnTo>
                <a:lnTo>
                  <a:pt x="24052" y="28473"/>
                </a:lnTo>
                <a:lnTo>
                  <a:pt x="24028" y="17259"/>
                </a:lnTo>
                <a:lnTo>
                  <a:pt x="18821" y="15392"/>
                </a:lnTo>
                <a:lnTo>
                  <a:pt x="5943" y="11556"/>
                </a:lnTo>
                <a:lnTo>
                  <a:pt x="5930" y="5880"/>
                </a:lnTo>
                <a:lnTo>
                  <a:pt x="8280" y="3936"/>
                </a:lnTo>
                <a:lnTo>
                  <a:pt x="23025" y="3924"/>
                </a:lnTo>
                <a:lnTo>
                  <a:pt x="23329" y="3416"/>
                </a:lnTo>
                <a:lnTo>
                  <a:pt x="20129" y="1320"/>
                </a:lnTo>
                <a:lnTo>
                  <a:pt x="15887" y="0"/>
                </a:lnTo>
                <a:close/>
              </a:path>
              <a:path w="24129" h="33020">
                <a:moveTo>
                  <a:pt x="23025" y="3924"/>
                </a:moveTo>
                <a:lnTo>
                  <a:pt x="14998" y="3924"/>
                </a:lnTo>
                <a:lnTo>
                  <a:pt x="18313" y="5067"/>
                </a:lnTo>
                <a:lnTo>
                  <a:pt x="21221" y="6934"/>
                </a:lnTo>
                <a:lnTo>
                  <a:pt x="23025" y="3924"/>
                </a:lnTo>
                <a:close/>
              </a:path>
            </a:pathLst>
          </a:custGeom>
          <a:solidFill>
            <a:srgbClr val="FFFFFF"/>
          </a:solidFill>
        </p:spPr>
        <p:txBody>
          <a:bodyPr wrap="square" lIns="0" tIns="0" rIns="0" bIns="0" rtlCol="0"/>
          <a:lstStyle/>
          <a:p>
            <a:endParaRPr sz="1588"/>
          </a:p>
        </p:txBody>
      </p:sp>
      <p:sp>
        <p:nvSpPr>
          <p:cNvPr id="75" name="object 75"/>
          <p:cNvSpPr/>
          <p:nvPr/>
        </p:nvSpPr>
        <p:spPr>
          <a:xfrm>
            <a:off x="758116" y="6529017"/>
            <a:ext cx="26334" cy="29135"/>
          </a:xfrm>
          <a:custGeom>
            <a:avLst/>
            <a:gdLst/>
            <a:ahLst/>
            <a:cxnLst/>
            <a:rect l="l" t="t" r="r" b="b"/>
            <a:pathLst>
              <a:path w="29845" h="33020">
                <a:moveTo>
                  <a:pt x="24218" y="0"/>
                </a:moveTo>
                <a:lnTo>
                  <a:pt x="6324" y="38"/>
                </a:lnTo>
                <a:lnTo>
                  <a:pt x="0" y="7302"/>
                </a:lnTo>
                <a:lnTo>
                  <a:pt x="38" y="26098"/>
                </a:lnTo>
                <a:lnTo>
                  <a:pt x="7061" y="32664"/>
                </a:lnTo>
                <a:lnTo>
                  <a:pt x="21564" y="32639"/>
                </a:lnTo>
                <a:lnTo>
                  <a:pt x="25374" y="30276"/>
                </a:lnTo>
                <a:lnTo>
                  <a:pt x="26852" y="28613"/>
                </a:lnTo>
                <a:lnTo>
                  <a:pt x="10245" y="28600"/>
                </a:lnTo>
                <a:lnTo>
                  <a:pt x="5410" y="24815"/>
                </a:lnTo>
                <a:lnTo>
                  <a:pt x="4737" y="18224"/>
                </a:lnTo>
                <a:lnTo>
                  <a:pt x="29514" y="18173"/>
                </a:lnTo>
                <a:lnTo>
                  <a:pt x="29562" y="14490"/>
                </a:lnTo>
                <a:lnTo>
                  <a:pt x="4724" y="14490"/>
                </a:lnTo>
                <a:lnTo>
                  <a:pt x="5384" y="8445"/>
                </a:lnTo>
                <a:lnTo>
                  <a:pt x="9486" y="3962"/>
                </a:lnTo>
                <a:lnTo>
                  <a:pt x="27074" y="3937"/>
                </a:lnTo>
                <a:lnTo>
                  <a:pt x="24218" y="0"/>
                </a:lnTo>
                <a:close/>
              </a:path>
              <a:path w="29845" h="33020">
                <a:moveTo>
                  <a:pt x="25603" y="24168"/>
                </a:moveTo>
                <a:lnTo>
                  <a:pt x="23063" y="26835"/>
                </a:lnTo>
                <a:lnTo>
                  <a:pt x="20040" y="28600"/>
                </a:lnTo>
                <a:lnTo>
                  <a:pt x="10261" y="28613"/>
                </a:lnTo>
                <a:lnTo>
                  <a:pt x="26863" y="28600"/>
                </a:lnTo>
                <a:lnTo>
                  <a:pt x="28498" y="26758"/>
                </a:lnTo>
                <a:lnTo>
                  <a:pt x="25603" y="24168"/>
                </a:lnTo>
                <a:close/>
              </a:path>
              <a:path w="29845" h="33020">
                <a:moveTo>
                  <a:pt x="27074" y="3937"/>
                </a:moveTo>
                <a:lnTo>
                  <a:pt x="21018" y="3937"/>
                </a:lnTo>
                <a:lnTo>
                  <a:pt x="24295" y="8763"/>
                </a:lnTo>
                <a:lnTo>
                  <a:pt x="24853" y="14439"/>
                </a:lnTo>
                <a:lnTo>
                  <a:pt x="4724" y="14490"/>
                </a:lnTo>
                <a:lnTo>
                  <a:pt x="29562" y="14490"/>
                </a:lnTo>
                <a:lnTo>
                  <a:pt x="29516" y="7302"/>
                </a:lnTo>
                <a:lnTo>
                  <a:pt x="27074" y="3937"/>
                </a:lnTo>
                <a:close/>
              </a:path>
            </a:pathLst>
          </a:custGeom>
          <a:solidFill>
            <a:srgbClr val="FFFFFF"/>
          </a:solidFill>
        </p:spPr>
        <p:txBody>
          <a:bodyPr wrap="square" lIns="0" tIns="0" rIns="0" bIns="0" rtlCol="0"/>
          <a:lstStyle/>
          <a:p>
            <a:endParaRPr sz="1588"/>
          </a:p>
        </p:txBody>
      </p:sp>
      <p:sp>
        <p:nvSpPr>
          <p:cNvPr id="76" name="object 76"/>
          <p:cNvSpPr/>
          <p:nvPr/>
        </p:nvSpPr>
        <p:spPr>
          <a:xfrm>
            <a:off x="787838" y="6519737"/>
            <a:ext cx="42582" cy="37540"/>
          </a:xfrm>
          <a:custGeom>
            <a:avLst/>
            <a:gdLst/>
            <a:ahLst/>
            <a:cxnLst/>
            <a:rect l="l" t="t" r="r" b="b"/>
            <a:pathLst>
              <a:path w="48259" h="42545">
                <a:moveTo>
                  <a:pt x="14744" y="76"/>
                </a:moveTo>
                <a:lnTo>
                  <a:pt x="0" y="101"/>
                </a:lnTo>
                <a:lnTo>
                  <a:pt x="88" y="42392"/>
                </a:lnTo>
                <a:lnTo>
                  <a:pt x="13919" y="42367"/>
                </a:lnTo>
                <a:lnTo>
                  <a:pt x="13881" y="21412"/>
                </a:lnTo>
                <a:lnTo>
                  <a:pt x="33546" y="21412"/>
                </a:lnTo>
                <a:lnTo>
                  <a:pt x="47657" y="21361"/>
                </a:lnTo>
                <a:lnTo>
                  <a:pt x="47643" y="14909"/>
                </a:lnTo>
                <a:lnTo>
                  <a:pt x="23837" y="14909"/>
                </a:lnTo>
                <a:lnTo>
                  <a:pt x="14744" y="76"/>
                </a:lnTo>
                <a:close/>
              </a:path>
              <a:path w="48259" h="42545">
                <a:moveTo>
                  <a:pt x="47657" y="21361"/>
                </a:moveTo>
                <a:lnTo>
                  <a:pt x="33578" y="21361"/>
                </a:lnTo>
                <a:lnTo>
                  <a:pt x="33629" y="42329"/>
                </a:lnTo>
                <a:lnTo>
                  <a:pt x="47701" y="42290"/>
                </a:lnTo>
                <a:lnTo>
                  <a:pt x="47657" y="21361"/>
                </a:lnTo>
                <a:close/>
              </a:path>
              <a:path w="48259" h="42545">
                <a:moveTo>
                  <a:pt x="33546" y="21412"/>
                </a:moveTo>
                <a:lnTo>
                  <a:pt x="13881" y="21412"/>
                </a:lnTo>
                <a:lnTo>
                  <a:pt x="23634" y="36436"/>
                </a:lnTo>
                <a:lnTo>
                  <a:pt x="23876" y="36436"/>
                </a:lnTo>
                <a:lnTo>
                  <a:pt x="33546" y="21412"/>
                </a:lnTo>
                <a:close/>
              </a:path>
              <a:path w="48259" h="42545">
                <a:moveTo>
                  <a:pt x="47612" y="0"/>
                </a:moveTo>
                <a:lnTo>
                  <a:pt x="32867" y="25"/>
                </a:lnTo>
                <a:lnTo>
                  <a:pt x="23837" y="14909"/>
                </a:lnTo>
                <a:lnTo>
                  <a:pt x="47643" y="14909"/>
                </a:lnTo>
                <a:lnTo>
                  <a:pt x="47612" y="0"/>
                </a:lnTo>
                <a:close/>
              </a:path>
            </a:pathLst>
          </a:custGeom>
          <a:solidFill>
            <a:srgbClr val="000000"/>
          </a:solidFill>
        </p:spPr>
        <p:txBody>
          <a:bodyPr wrap="square" lIns="0" tIns="0" rIns="0" bIns="0" rtlCol="0"/>
          <a:lstStyle/>
          <a:p>
            <a:endParaRPr sz="1588"/>
          </a:p>
        </p:txBody>
      </p:sp>
      <p:sp>
        <p:nvSpPr>
          <p:cNvPr id="77" name="object 77"/>
          <p:cNvSpPr/>
          <p:nvPr/>
        </p:nvSpPr>
        <p:spPr>
          <a:xfrm>
            <a:off x="832158" y="6527865"/>
            <a:ext cx="34738" cy="38100"/>
          </a:xfrm>
          <a:custGeom>
            <a:avLst/>
            <a:gdLst/>
            <a:ahLst/>
            <a:cxnLst/>
            <a:rect l="l" t="t" r="r" b="b"/>
            <a:pathLst>
              <a:path w="39369" h="43179">
                <a:moveTo>
                  <a:pt x="4711" y="30098"/>
                </a:moveTo>
                <a:lnTo>
                  <a:pt x="749" y="39484"/>
                </a:lnTo>
                <a:lnTo>
                  <a:pt x="4432" y="41528"/>
                </a:lnTo>
                <a:lnTo>
                  <a:pt x="8724" y="42913"/>
                </a:lnTo>
                <a:lnTo>
                  <a:pt x="21120" y="42887"/>
                </a:lnTo>
                <a:lnTo>
                  <a:pt x="24612" y="39369"/>
                </a:lnTo>
                <a:lnTo>
                  <a:pt x="27237" y="32270"/>
                </a:lnTo>
                <a:lnTo>
                  <a:pt x="9486" y="32270"/>
                </a:lnTo>
                <a:lnTo>
                  <a:pt x="7188" y="31495"/>
                </a:lnTo>
                <a:lnTo>
                  <a:pt x="4711" y="30098"/>
                </a:lnTo>
                <a:close/>
              </a:path>
              <a:path w="39369" h="43179">
                <a:moveTo>
                  <a:pt x="14198" y="50"/>
                </a:moveTo>
                <a:lnTo>
                  <a:pt x="0" y="88"/>
                </a:lnTo>
                <a:lnTo>
                  <a:pt x="12992" y="31788"/>
                </a:lnTo>
                <a:lnTo>
                  <a:pt x="12268" y="32143"/>
                </a:lnTo>
                <a:lnTo>
                  <a:pt x="11544" y="32270"/>
                </a:lnTo>
                <a:lnTo>
                  <a:pt x="27237" y="32270"/>
                </a:lnTo>
                <a:lnTo>
                  <a:pt x="32716" y="17449"/>
                </a:lnTo>
                <a:lnTo>
                  <a:pt x="19977" y="17449"/>
                </a:lnTo>
                <a:lnTo>
                  <a:pt x="14198" y="50"/>
                </a:lnTo>
                <a:close/>
              </a:path>
              <a:path w="39369" h="43179">
                <a:moveTo>
                  <a:pt x="39166" y="0"/>
                </a:moveTo>
                <a:lnTo>
                  <a:pt x="25196" y="38"/>
                </a:lnTo>
                <a:lnTo>
                  <a:pt x="19977" y="17449"/>
                </a:lnTo>
                <a:lnTo>
                  <a:pt x="32716" y="17449"/>
                </a:lnTo>
                <a:lnTo>
                  <a:pt x="39166" y="0"/>
                </a:lnTo>
                <a:close/>
              </a:path>
            </a:pathLst>
          </a:custGeom>
          <a:solidFill>
            <a:srgbClr val="000000"/>
          </a:solidFill>
        </p:spPr>
        <p:txBody>
          <a:bodyPr wrap="square" lIns="0" tIns="0" rIns="0" bIns="0" rtlCol="0"/>
          <a:lstStyle/>
          <a:p>
            <a:endParaRPr sz="1588"/>
          </a:p>
        </p:txBody>
      </p:sp>
      <p:sp>
        <p:nvSpPr>
          <p:cNvPr id="78" name="object 78"/>
          <p:cNvSpPr/>
          <p:nvPr/>
        </p:nvSpPr>
        <p:spPr>
          <a:xfrm>
            <a:off x="868869" y="6519603"/>
            <a:ext cx="33618" cy="37540"/>
          </a:xfrm>
          <a:custGeom>
            <a:avLst/>
            <a:gdLst/>
            <a:ahLst/>
            <a:cxnLst/>
            <a:rect l="l" t="t" r="r" b="b"/>
            <a:pathLst>
              <a:path w="38100" h="42545">
                <a:moveTo>
                  <a:pt x="30276" y="0"/>
                </a:moveTo>
                <a:lnTo>
                  <a:pt x="0" y="50"/>
                </a:lnTo>
                <a:lnTo>
                  <a:pt x="88" y="42354"/>
                </a:lnTo>
                <a:lnTo>
                  <a:pt x="14236" y="42316"/>
                </a:lnTo>
                <a:lnTo>
                  <a:pt x="14211" y="30835"/>
                </a:lnTo>
                <a:lnTo>
                  <a:pt x="30213" y="30810"/>
                </a:lnTo>
                <a:lnTo>
                  <a:pt x="38011" y="25349"/>
                </a:lnTo>
                <a:lnTo>
                  <a:pt x="37999" y="20751"/>
                </a:lnTo>
                <a:lnTo>
                  <a:pt x="14185" y="20751"/>
                </a:lnTo>
                <a:lnTo>
                  <a:pt x="14160" y="11328"/>
                </a:lnTo>
                <a:lnTo>
                  <a:pt x="37976" y="11303"/>
                </a:lnTo>
                <a:lnTo>
                  <a:pt x="37960" y="4991"/>
                </a:lnTo>
                <a:lnTo>
                  <a:pt x="30276" y="0"/>
                </a:lnTo>
                <a:close/>
              </a:path>
              <a:path w="38100" h="42545">
                <a:moveTo>
                  <a:pt x="37976" y="11303"/>
                </a:moveTo>
                <a:lnTo>
                  <a:pt x="21780" y="11303"/>
                </a:lnTo>
                <a:lnTo>
                  <a:pt x="24015" y="12877"/>
                </a:lnTo>
                <a:lnTo>
                  <a:pt x="24028" y="19100"/>
                </a:lnTo>
                <a:lnTo>
                  <a:pt x="21615" y="20739"/>
                </a:lnTo>
                <a:lnTo>
                  <a:pt x="14185" y="20751"/>
                </a:lnTo>
                <a:lnTo>
                  <a:pt x="37999" y="20751"/>
                </a:lnTo>
                <a:lnTo>
                  <a:pt x="37976" y="11303"/>
                </a:lnTo>
                <a:close/>
              </a:path>
            </a:pathLst>
          </a:custGeom>
          <a:solidFill>
            <a:srgbClr val="000000"/>
          </a:solidFill>
        </p:spPr>
        <p:txBody>
          <a:bodyPr wrap="square" lIns="0" tIns="0" rIns="0" bIns="0" rtlCol="0"/>
          <a:lstStyle/>
          <a:p>
            <a:endParaRPr sz="1588"/>
          </a:p>
        </p:txBody>
      </p:sp>
      <p:sp>
        <p:nvSpPr>
          <p:cNvPr id="79" name="object 79"/>
          <p:cNvSpPr/>
          <p:nvPr/>
        </p:nvSpPr>
        <p:spPr>
          <a:xfrm>
            <a:off x="904802" y="6517948"/>
            <a:ext cx="12326" cy="39221"/>
          </a:xfrm>
          <a:custGeom>
            <a:avLst/>
            <a:gdLst/>
            <a:ahLst/>
            <a:cxnLst/>
            <a:rect l="l" t="t" r="r" b="b"/>
            <a:pathLst>
              <a:path w="13969" h="44450">
                <a:moveTo>
                  <a:pt x="0" y="25"/>
                </a:moveTo>
                <a:lnTo>
                  <a:pt x="13716" y="0"/>
                </a:lnTo>
                <a:lnTo>
                  <a:pt x="13804" y="44107"/>
                </a:lnTo>
                <a:lnTo>
                  <a:pt x="88" y="44145"/>
                </a:lnTo>
                <a:lnTo>
                  <a:pt x="0" y="25"/>
                </a:lnTo>
                <a:close/>
              </a:path>
            </a:pathLst>
          </a:custGeom>
          <a:solidFill>
            <a:srgbClr val="000000"/>
          </a:solidFill>
        </p:spPr>
        <p:txBody>
          <a:bodyPr wrap="square" lIns="0" tIns="0" rIns="0" bIns="0" rtlCol="0"/>
          <a:lstStyle/>
          <a:p>
            <a:endParaRPr sz="1588"/>
          </a:p>
        </p:txBody>
      </p:sp>
      <p:sp>
        <p:nvSpPr>
          <p:cNvPr id="80" name="object 80"/>
          <p:cNvSpPr/>
          <p:nvPr/>
        </p:nvSpPr>
        <p:spPr>
          <a:xfrm>
            <a:off x="919570" y="6527229"/>
            <a:ext cx="30256" cy="30816"/>
          </a:xfrm>
          <a:custGeom>
            <a:avLst/>
            <a:gdLst/>
            <a:ahLst/>
            <a:cxnLst/>
            <a:rect l="l" t="t" r="r" b="b"/>
            <a:pathLst>
              <a:path w="34290" h="34925">
                <a:moveTo>
                  <a:pt x="15341" y="13792"/>
                </a:moveTo>
                <a:lnTo>
                  <a:pt x="4889" y="13817"/>
                </a:lnTo>
                <a:lnTo>
                  <a:pt x="0" y="17513"/>
                </a:lnTo>
                <a:lnTo>
                  <a:pt x="25" y="30746"/>
                </a:lnTo>
                <a:lnTo>
                  <a:pt x="4508" y="34366"/>
                </a:lnTo>
                <a:lnTo>
                  <a:pt x="14947" y="34340"/>
                </a:lnTo>
                <a:lnTo>
                  <a:pt x="18033" y="32702"/>
                </a:lnTo>
                <a:lnTo>
                  <a:pt x="20332" y="30213"/>
                </a:lnTo>
                <a:lnTo>
                  <a:pt x="34041" y="30213"/>
                </a:lnTo>
                <a:lnTo>
                  <a:pt x="34033" y="26428"/>
                </a:lnTo>
                <a:lnTo>
                  <a:pt x="14502" y="26416"/>
                </a:lnTo>
                <a:lnTo>
                  <a:pt x="13119" y="25158"/>
                </a:lnTo>
                <a:lnTo>
                  <a:pt x="13119" y="21043"/>
                </a:lnTo>
                <a:lnTo>
                  <a:pt x="14630" y="19418"/>
                </a:lnTo>
                <a:lnTo>
                  <a:pt x="18491" y="19405"/>
                </a:lnTo>
                <a:lnTo>
                  <a:pt x="34018" y="19405"/>
                </a:lnTo>
                <a:lnTo>
                  <a:pt x="34008" y="14986"/>
                </a:lnTo>
                <a:lnTo>
                  <a:pt x="20345" y="14986"/>
                </a:lnTo>
                <a:lnTo>
                  <a:pt x="18897" y="14401"/>
                </a:lnTo>
                <a:lnTo>
                  <a:pt x="15341" y="13792"/>
                </a:lnTo>
                <a:close/>
              </a:path>
              <a:path w="34290" h="34925">
                <a:moveTo>
                  <a:pt x="34041" y="30213"/>
                </a:moveTo>
                <a:lnTo>
                  <a:pt x="20332" y="30213"/>
                </a:lnTo>
                <a:lnTo>
                  <a:pt x="20345" y="33540"/>
                </a:lnTo>
                <a:lnTo>
                  <a:pt x="34048" y="33502"/>
                </a:lnTo>
                <a:lnTo>
                  <a:pt x="34041" y="30213"/>
                </a:lnTo>
                <a:close/>
              </a:path>
              <a:path w="34290" h="34925">
                <a:moveTo>
                  <a:pt x="34018" y="19405"/>
                </a:moveTo>
                <a:lnTo>
                  <a:pt x="18491" y="19405"/>
                </a:lnTo>
                <a:lnTo>
                  <a:pt x="19697" y="19646"/>
                </a:lnTo>
                <a:lnTo>
                  <a:pt x="20485" y="19939"/>
                </a:lnTo>
                <a:lnTo>
                  <a:pt x="20497" y="24472"/>
                </a:lnTo>
                <a:lnTo>
                  <a:pt x="18681" y="26416"/>
                </a:lnTo>
                <a:lnTo>
                  <a:pt x="14516" y="26428"/>
                </a:lnTo>
                <a:lnTo>
                  <a:pt x="34033" y="26428"/>
                </a:lnTo>
                <a:lnTo>
                  <a:pt x="34018" y="19405"/>
                </a:lnTo>
                <a:close/>
              </a:path>
              <a:path w="34290" h="34925">
                <a:moveTo>
                  <a:pt x="33917" y="9677"/>
                </a:moveTo>
                <a:lnTo>
                  <a:pt x="18465" y="9677"/>
                </a:lnTo>
                <a:lnTo>
                  <a:pt x="20345" y="11430"/>
                </a:lnTo>
                <a:lnTo>
                  <a:pt x="20345" y="14986"/>
                </a:lnTo>
                <a:lnTo>
                  <a:pt x="34008" y="14986"/>
                </a:lnTo>
                <a:lnTo>
                  <a:pt x="33917" y="9677"/>
                </a:lnTo>
                <a:close/>
              </a:path>
              <a:path w="34290" h="34925">
                <a:moveTo>
                  <a:pt x="23291" y="0"/>
                </a:moveTo>
                <a:lnTo>
                  <a:pt x="10833" y="25"/>
                </a:lnTo>
                <a:lnTo>
                  <a:pt x="6489" y="1003"/>
                </a:lnTo>
                <a:lnTo>
                  <a:pt x="2692" y="2463"/>
                </a:lnTo>
                <a:lnTo>
                  <a:pt x="5118" y="11582"/>
                </a:lnTo>
                <a:lnTo>
                  <a:pt x="8026" y="10426"/>
                </a:lnTo>
                <a:lnTo>
                  <a:pt x="10858" y="9690"/>
                </a:lnTo>
                <a:lnTo>
                  <a:pt x="33917" y="9677"/>
                </a:lnTo>
                <a:lnTo>
                  <a:pt x="33032" y="6743"/>
                </a:lnTo>
                <a:lnTo>
                  <a:pt x="27635" y="1384"/>
                </a:lnTo>
                <a:lnTo>
                  <a:pt x="23291" y="0"/>
                </a:lnTo>
                <a:close/>
              </a:path>
            </a:pathLst>
          </a:custGeom>
          <a:solidFill>
            <a:srgbClr val="000000"/>
          </a:solidFill>
        </p:spPr>
        <p:txBody>
          <a:bodyPr wrap="square" lIns="0" tIns="0" rIns="0" bIns="0" rtlCol="0"/>
          <a:lstStyle/>
          <a:p>
            <a:endParaRPr sz="1588"/>
          </a:p>
        </p:txBody>
      </p:sp>
      <p:sp>
        <p:nvSpPr>
          <p:cNvPr id="81" name="object 81"/>
          <p:cNvSpPr/>
          <p:nvPr/>
        </p:nvSpPr>
        <p:spPr>
          <a:xfrm>
            <a:off x="951539" y="6520339"/>
            <a:ext cx="22412" cy="37540"/>
          </a:xfrm>
          <a:custGeom>
            <a:avLst/>
            <a:gdLst/>
            <a:ahLst/>
            <a:cxnLst/>
            <a:rect l="l" t="t" r="r" b="b"/>
            <a:pathLst>
              <a:path w="25400" h="42545">
                <a:moveTo>
                  <a:pt x="17602" y="18884"/>
                </a:moveTo>
                <a:lnTo>
                  <a:pt x="3886" y="18884"/>
                </a:lnTo>
                <a:lnTo>
                  <a:pt x="3911" y="38290"/>
                </a:lnTo>
                <a:lnTo>
                  <a:pt x="8280" y="42024"/>
                </a:lnTo>
                <a:lnTo>
                  <a:pt x="19697" y="41998"/>
                </a:lnTo>
                <a:lnTo>
                  <a:pt x="22961" y="41262"/>
                </a:lnTo>
                <a:lnTo>
                  <a:pt x="25146" y="40119"/>
                </a:lnTo>
                <a:lnTo>
                  <a:pt x="25123" y="30581"/>
                </a:lnTo>
                <a:lnTo>
                  <a:pt x="18754" y="30568"/>
                </a:lnTo>
                <a:lnTo>
                  <a:pt x="17627" y="29679"/>
                </a:lnTo>
                <a:lnTo>
                  <a:pt x="17602" y="18884"/>
                </a:lnTo>
                <a:close/>
              </a:path>
              <a:path w="25400" h="42545">
                <a:moveTo>
                  <a:pt x="25120" y="29540"/>
                </a:moveTo>
                <a:lnTo>
                  <a:pt x="23672" y="30213"/>
                </a:lnTo>
                <a:lnTo>
                  <a:pt x="22212" y="30568"/>
                </a:lnTo>
                <a:lnTo>
                  <a:pt x="18770" y="30581"/>
                </a:lnTo>
                <a:lnTo>
                  <a:pt x="25123" y="30581"/>
                </a:lnTo>
                <a:lnTo>
                  <a:pt x="25120" y="29540"/>
                </a:lnTo>
                <a:close/>
              </a:path>
              <a:path w="25400" h="42545">
                <a:moveTo>
                  <a:pt x="17564" y="0"/>
                </a:moveTo>
                <a:lnTo>
                  <a:pt x="3835" y="38"/>
                </a:lnTo>
                <a:lnTo>
                  <a:pt x="3860" y="8318"/>
                </a:lnTo>
                <a:lnTo>
                  <a:pt x="0" y="8318"/>
                </a:lnTo>
                <a:lnTo>
                  <a:pt x="12" y="18897"/>
                </a:lnTo>
                <a:lnTo>
                  <a:pt x="17602" y="18884"/>
                </a:lnTo>
                <a:lnTo>
                  <a:pt x="25209" y="18846"/>
                </a:lnTo>
                <a:lnTo>
                  <a:pt x="25196" y="8293"/>
                </a:lnTo>
                <a:lnTo>
                  <a:pt x="17576" y="8293"/>
                </a:lnTo>
                <a:lnTo>
                  <a:pt x="17564" y="0"/>
                </a:lnTo>
                <a:close/>
              </a:path>
              <a:path w="25400" h="42545">
                <a:moveTo>
                  <a:pt x="25196" y="8267"/>
                </a:moveTo>
                <a:lnTo>
                  <a:pt x="17576" y="8293"/>
                </a:lnTo>
                <a:lnTo>
                  <a:pt x="25196" y="8293"/>
                </a:lnTo>
                <a:close/>
              </a:path>
            </a:pathLst>
          </a:custGeom>
          <a:solidFill>
            <a:srgbClr val="000000"/>
          </a:solidFill>
        </p:spPr>
        <p:txBody>
          <a:bodyPr wrap="square" lIns="0" tIns="0" rIns="0" bIns="0" rtlCol="0"/>
          <a:lstStyle/>
          <a:p>
            <a:endParaRPr sz="1588"/>
          </a:p>
        </p:txBody>
      </p:sp>
      <p:sp>
        <p:nvSpPr>
          <p:cNvPr id="82" name="object 82"/>
          <p:cNvSpPr/>
          <p:nvPr/>
        </p:nvSpPr>
        <p:spPr>
          <a:xfrm>
            <a:off x="974796" y="6526886"/>
            <a:ext cx="30256" cy="30816"/>
          </a:xfrm>
          <a:custGeom>
            <a:avLst/>
            <a:gdLst/>
            <a:ahLst/>
            <a:cxnLst/>
            <a:rect l="l" t="t" r="r" b="b"/>
            <a:pathLst>
              <a:path w="34290" h="34925">
                <a:moveTo>
                  <a:pt x="28689" y="0"/>
                </a:moveTo>
                <a:lnTo>
                  <a:pt x="7048" y="50"/>
                </a:lnTo>
                <a:lnTo>
                  <a:pt x="0" y="7556"/>
                </a:lnTo>
                <a:lnTo>
                  <a:pt x="38" y="27800"/>
                </a:lnTo>
                <a:lnTo>
                  <a:pt x="7365" y="34607"/>
                </a:lnTo>
                <a:lnTo>
                  <a:pt x="25311" y="34569"/>
                </a:lnTo>
                <a:lnTo>
                  <a:pt x="29959" y="31597"/>
                </a:lnTo>
                <a:lnTo>
                  <a:pt x="33223" y="27355"/>
                </a:lnTo>
                <a:lnTo>
                  <a:pt x="30138" y="24917"/>
                </a:lnTo>
                <a:lnTo>
                  <a:pt x="16147" y="24904"/>
                </a:lnTo>
                <a:lnTo>
                  <a:pt x="13868" y="23418"/>
                </a:lnTo>
                <a:lnTo>
                  <a:pt x="12890" y="20523"/>
                </a:lnTo>
                <a:lnTo>
                  <a:pt x="34112" y="20472"/>
                </a:lnTo>
                <a:lnTo>
                  <a:pt x="34158" y="14477"/>
                </a:lnTo>
                <a:lnTo>
                  <a:pt x="12699" y="14477"/>
                </a:lnTo>
                <a:lnTo>
                  <a:pt x="13119" y="11455"/>
                </a:lnTo>
                <a:lnTo>
                  <a:pt x="14744" y="9512"/>
                </a:lnTo>
                <a:lnTo>
                  <a:pt x="34152" y="9512"/>
                </a:lnTo>
                <a:lnTo>
                  <a:pt x="34150" y="8153"/>
                </a:lnTo>
                <a:lnTo>
                  <a:pt x="28689" y="0"/>
                </a:lnTo>
                <a:close/>
              </a:path>
              <a:path w="34290" h="34925">
                <a:moveTo>
                  <a:pt x="25831" y="21513"/>
                </a:moveTo>
                <a:lnTo>
                  <a:pt x="23672" y="23761"/>
                </a:lnTo>
                <a:lnTo>
                  <a:pt x="21615" y="24904"/>
                </a:lnTo>
                <a:lnTo>
                  <a:pt x="16167" y="24917"/>
                </a:lnTo>
                <a:lnTo>
                  <a:pt x="30138" y="24917"/>
                </a:lnTo>
                <a:lnTo>
                  <a:pt x="25831" y="21513"/>
                </a:lnTo>
                <a:close/>
              </a:path>
              <a:path w="34290" h="34925">
                <a:moveTo>
                  <a:pt x="34152" y="9512"/>
                </a:moveTo>
                <a:lnTo>
                  <a:pt x="19456" y="9512"/>
                </a:lnTo>
                <a:lnTo>
                  <a:pt x="21335" y="11315"/>
                </a:lnTo>
                <a:lnTo>
                  <a:pt x="21640" y="14452"/>
                </a:lnTo>
                <a:lnTo>
                  <a:pt x="12699" y="14477"/>
                </a:lnTo>
                <a:lnTo>
                  <a:pt x="34158" y="14477"/>
                </a:lnTo>
                <a:lnTo>
                  <a:pt x="34152" y="9512"/>
                </a:lnTo>
                <a:close/>
              </a:path>
            </a:pathLst>
          </a:custGeom>
          <a:solidFill>
            <a:srgbClr val="000000"/>
          </a:solidFill>
        </p:spPr>
        <p:txBody>
          <a:bodyPr wrap="square" lIns="0" tIns="0" rIns="0" bIns="0" rtlCol="0"/>
          <a:lstStyle/>
          <a:p>
            <a:endParaRPr sz="1588"/>
          </a:p>
        </p:txBody>
      </p:sp>
      <p:sp>
        <p:nvSpPr>
          <p:cNvPr id="83" name="object 83"/>
          <p:cNvSpPr/>
          <p:nvPr/>
        </p:nvSpPr>
        <p:spPr>
          <a:xfrm>
            <a:off x="1009912" y="6551063"/>
            <a:ext cx="5043" cy="5603"/>
          </a:xfrm>
          <a:custGeom>
            <a:avLst/>
            <a:gdLst/>
            <a:ahLst/>
            <a:cxnLst/>
            <a:rect l="l" t="t" r="r" b="b"/>
            <a:pathLst>
              <a:path w="5715" h="6350">
                <a:moveTo>
                  <a:pt x="0" y="12"/>
                </a:moveTo>
                <a:lnTo>
                  <a:pt x="5562" y="0"/>
                </a:lnTo>
                <a:lnTo>
                  <a:pt x="5575" y="6337"/>
                </a:lnTo>
                <a:lnTo>
                  <a:pt x="12" y="6350"/>
                </a:lnTo>
                <a:lnTo>
                  <a:pt x="0" y="12"/>
                </a:lnTo>
                <a:close/>
              </a:path>
            </a:pathLst>
          </a:custGeom>
          <a:solidFill>
            <a:srgbClr val="FFFFFF"/>
          </a:solidFill>
        </p:spPr>
        <p:txBody>
          <a:bodyPr wrap="square" lIns="0" tIns="0" rIns="0" bIns="0" rtlCol="0"/>
          <a:lstStyle/>
          <a:p>
            <a:endParaRPr sz="1588"/>
          </a:p>
        </p:txBody>
      </p:sp>
      <p:sp>
        <p:nvSpPr>
          <p:cNvPr id="84" name="object 84"/>
          <p:cNvSpPr/>
          <p:nvPr/>
        </p:nvSpPr>
        <p:spPr>
          <a:xfrm>
            <a:off x="1017287" y="6528458"/>
            <a:ext cx="28015" cy="36979"/>
          </a:xfrm>
          <a:custGeom>
            <a:avLst/>
            <a:gdLst/>
            <a:ahLst/>
            <a:cxnLst/>
            <a:rect l="l" t="t" r="r" b="b"/>
            <a:pathLst>
              <a:path w="31750" h="41909">
                <a:moveTo>
                  <a:pt x="3619" y="33756"/>
                </a:moveTo>
                <a:lnTo>
                  <a:pt x="1511" y="37388"/>
                </a:lnTo>
                <a:lnTo>
                  <a:pt x="5689" y="40284"/>
                </a:lnTo>
                <a:lnTo>
                  <a:pt x="10528" y="41719"/>
                </a:lnTo>
                <a:lnTo>
                  <a:pt x="20688" y="41694"/>
                </a:lnTo>
                <a:lnTo>
                  <a:pt x="24853" y="40284"/>
                </a:lnTo>
                <a:lnTo>
                  <a:pt x="27400" y="37731"/>
                </a:lnTo>
                <a:lnTo>
                  <a:pt x="11188" y="37731"/>
                </a:lnTo>
                <a:lnTo>
                  <a:pt x="7188" y="36347"/>
                </a:lnTo>
                <a:lnTo>
                  <a:pt x="3619" y="33756"/>
                </a:lnTo>
                <a:close/>
              </a:path>
              <a:path w="31750" h="41909">
                <a:moveTo>
                  <a:pt x="31577" y="22898"/>
                </a:moveTo>
                <a:lnTo>
                  <a:pt x="26987" y="22898"/>
                </a:lnTo>
                <a:lnTo>
                  <a:pt x="27000" y="33896"/>
                </a:lnTo>
                <a:lnTo>
                  <a:pt x="22542" y="37706"/>
                </a:lnTo>
                <a:lnTo>
                  <a:pt x="11188" y="37731"/>
                </a:lnTo>
                <a:lnTo>
                  <a:pt x="27400" y="37731"/>
                </a:lnTo>
                <a:lnTo>
                  <a:pt x="30149" y="34975"/>
                </a:lnTo>
                <a:lnTo>
                  <a:pt x="31584" y="31280"/>
                </a:lnTo>
                <a:lnTo>
                  <a:pt x="31577" y="22898"/>
                </a:lnTo>
                <a:close/>
              </a:path>
              <a:path w="31750" h="41909">
                <a:moveTo>
                  <a:pt x="20535" y="0"/>
                </a:moveTo>
                <a:lnTo>
                  <a:pt x="7238" y="25"/>
                </a:lnTo>
                <a:lnTo>
                  <a:pt x="0" y="5664"/>
                </a:lnTo>
                <a:lnTo>
                  <a:pt x="25" y="23914"/>
                </a:lnTo>
                <a:lnTo>
                  <a:pt x="7238" y="29514"/>
                </a:lnTo>
                <a:lnTo>
                  <a:pt x="20472" y="29489"/>
                </a:lnTo>
                <a:lnTo>
                  <a:pt x="24204" y="26581"/>
                </a:lnTo>
                <a:lnTo>
                  <a:pt x="25105" y="25412"/>
                </a:lnTo>
                <a:lnTo>
                  <a:pt x="9829" y="25412"/>
                </a:lnTo>
                <a:lnTo>
                  <a:pt x="4815" y="21082"/>
                </a:lnTo>
                <a:lnTo>
                  <a:pt x="4775" y="8255"/>
                </a:lnTo>
                <a:lnTo>
                  <a:pt x="9664" y="4140"/>
                </a:lnTo>
                <a:lnTo>
                  <a:pt x="25253" y="4102"/>
                </a:lnTo>
                <a:lnTo>
                  <a:pt x="24345" y="2895"/>
                </a:lnTo>
                <a:lnTo>
                  <a:pt x="20535" y="0"/>
                </a:lnTo>
                <a:close/>
              </a:path>
              <a:path w="31750" h="41909">
                <a:moveTo>
                  <a:pt x="25253" y="4102"/>
                </a:moveTo>
                <a:lnTo>
                  <a:pt x="21501" y="4102"/>
                </a:lnTo>
                <a:lnTo>
                  <a:pt x="27059" y="8255"/>
                </a:lnTo>
                <a:lnTo>
                  <a:pt x="27101" y="21082"/>
                </a:lnTo>
                <a:lnTo>
                  <a:pt x="21551" y="25374"/>
                </a:lnTo>
                <a:lnTo>
                  <a:pt x="9829" y="25412"/>
                </a:lnTo>
                <a:lnTo>
                  <a:pt x="25105" y="25412"/>
                </a:lnTo>
                <a:lnTo>
                  <a:pt x="26987" y="22898"/>
                </a:lnTo>
                <a:lnTo>
                  <a:pt x="31577" y="22898"/>
                </a:lnTo>
                <a:lnTo>
                  <a:pt x="31545" y="6273"/>
                </a:lnTo>
                <a:lnTo>
                  <a:pt x="26885" y="6273"/>
                </a:lnTo>
                <a:lnTo>
                  <a:pt x="25253" y="4102"/>
                </a:lnTo>
                <a:close/>
              </a:path>
              <a:path w="31750" h="41909">
                <a:moveTo>
                  <a:pt x="31534" y="647"/>
                </a:moveTo>
                <a:lnTo>
                  <a:pt x="26885" y="660"/>
                </a:lnTo>
                <a:lnTo>
                  <a:pt x="26885" y="6273"/>
                </a:lnTo>
                <a:lnTo>
                  <a:pt x="31545" y="6273"/>
                </a:lnTo>
                <a:lnTo>
                  <a:pt x="31534" y="647"/>
                </a:lnTo>
                <a:close/>
              </a:path>
            </a:pathLst>
          </a:custGeom>
          <a:solidFill>
            <a:srgbClr val="FFFFFF"/>
          </a:solidFill>
        </p:spPr>
        <p:txBody>
          <a:bodyPr wrap="square" lIns="0" tIns="0" rIns="0" bIns="0" rtlCol="0"/>
          <a:lstStyle/>
          <a:p>
            <a:endParaRPr sz="1588"/>
          </a:p>
        </p:txBody>
      </p:sp>
      <p:sp>
        <p:nvSpPr>
          <p:cNvPr id="85" name="object 85"/>
          <p:cNvSpPr/>
          <p:nvPr/>
        </p:nvSpPr>
        <p:spPr>
          <a:xfrm>
            <a:off x="1048577" y="6528392"/>
            <a:ext cx="29135" cy="29135"/>
          </a:xfrm>
          <a:custGeom>
            <a:avLst/>
            <a:gdLst/>
            <a:ahLst/>
            <a:cxnLst/>
            <a:rect l="l" t="t" r="r" b="b"/>
            <a:pathLst>
              <a:path w="33019" h="33020">
                <a:moveTo>
                  <a:pt x="25679" y="0"/>
                </a:moveTo>
                <a:lnTo>
                  <a:pt x="6870" y="25"/>
                </a:lnTo>
                <a:lnTo>
                  <a:pt x="0" y="7543"/>
                </a:lnTo>
                <a:lnTo>
                  <a:pt x="38" y="25311"/>
                </a:lnTo>
                <a:lnTo>
                  <a:pt x="6883" y="32651"/>
                </a:lnTo>
                <a:lnTo>
                  <a:pt x="25679" y="32626"/>
                </a:lnTo>
                <a:lnTo>
                  <a:pt x="29497" y="28486"/>
                </a:lnTo>
                <a:lnTo>
                  <a:pt x="9779" y="28486"/>
                </a:lnTo>
                <a:lnTo>
                  <a:pt x="4813" y="23050"/>
                </a:lnTo>
                <a:lnTo>
                  <a:pt x="4818" y="9588"/>
                </a:lnTo>
                <a:lnTo>
                  <a:pt x="9423" y="4127"/>
                </a:lnTo>
                <a:lnTo>
                  <a:pt x="29533" y="4102"/>
                </a:lnTo>
                <a:lnTo>
                  <a:pt x="25679" y="0"/>
                </a:lnTo>
                <a:close/>
              </a:path>
              <a:path w="33019" h="33020">
                <a:moveTo>
                  <a:pt x="29533" y="4102"/>
                </a:moveTo>
                <a:lnTo>
                  <a:pt x="22783" y="4102"/>
                </a:lnTo>
                <a:lnTo>
                  <a:pt x="27813" y="9588"/>
                </a:lnTo>
                <a:lnTo>
                  <a:pt x="27805" y="23050"/>
                </a:lnTo>
                <a:lnTo>
                  <a:pt x="23126" y="28460"/>
                </a:lnTo>
                <a:lnTo>
                  <a:pt x="9779" y="28486"/>
                </a:lnTo>
                <a:lnTo>
                  <a:pt x="29497" y="28486"/>
                </a:lnTo>
                <a:lnTo>
                  <a:pt x="32613" y="25107"/>
                </a:lnTo>
                <a:lnTo>
                  <a:pt x="32575" y="7340"/>
                </a:lnTo>
                <a:lnTo>
                  <a:pt x="29533" y="4102"/>
                </a:lnTo>
                <a:close/>
              </a:path>
            </a:pathLst>
          </a:custGeom>
          <a:solidFill>
            <a:srgbClr val="FFFFFF"/>
          </a:solidFill>
        </p:spPr>
        <p:txBody>
          <a:bodyPr wrap="square" lIns="0" tIns="0" rIns="0" bIns="0" rtlCol="0"/>
          <a:lstStyle/>
          <a:p>
            <a:endParaRPr sz="1588"/>
          </a:p>
        </p:txBody>
      </p:sp>
      <p:sp>
        <p:nvSpPr>
          <p:cNvPr id="86" name="object 86"/>
          <p:cNvSpPr/>
          <p:nvPr/>
        </p:nvSpPr>
        <p:spPr>
          <a:xfrm>
            <a:off x="1076400" y="6528901"/>
            <a:ext cx="28015" cy="28015"/>
          </a:xfrm>
          <a:custGeom>
            <a:avLst/>
            <a:gdLst/>
            <a:ahLst/>
            <a:cxnLst/>
            <a:rect l="l" t="t" r="r" b="b"/>
            <a:pathLst>
              <a:path w="31750" h="31750">
                <a:moveTo>
                  <a:pt x="5130" y="50"/>
                </a:moveTo>
                <a:lnTo>
                  <a:pt x="0" y="63"/>
                </a:lnTo>
                <a:lnTo>
                  <a:pt x="13601" y="31508"/>
                </a:lnTo>
                <a:lnTo>
                  <a:pt x="17703" y="31508"/>
                </a:lnTo>
                <a:lnTo>
                  <a:pt x="20088" y="25958"/>
                </a:lnTo>
                <a:lnTo>
                  <a:pt x="15697" y="25958"/>
                </a:lnTo>
                <a:lnTo>
                  <a:pt x="5130" y="50"/>
                </a:lnTo>
                <a:close/>
              </a:path>
              <a:path w="31750" h="31750">
                <a:moveTo>
                  <a:pt x="31242" y="0"/>
                </a:moveTo>
                <a:lnTo>
                  <a:pt x="26225" y="12"/>
                </a:lnTo>
                <a:lnTo>
                  <a:pt x="15697" y="25958"/>
                </a:lnTo>
                <a:lnTo>
                  <a:pt x="20088" y="25958"/>
                </a:lnTo>
                <a:lnTo>
                  <a:pt x="31242" y="0"/>
                </a:lnTo>
                <a:close/>
              </a:path>
            </a:pathLst>
          </a:custGeom>
          <a:solidFill>
            <a:srgbClr val="FFFFFF"/>
          </a:solidFill>
        </p:spPr>
        <p:txBody>
          <a:bodyPr wrap="square" lIns="0" tIns="0" rIns="0" bIns="0" rtlCol="0"/>
          <a:lstStyle/>
          <a:p>
            <a:endParaRPr sz="1588"/>
          </a:p>
        </p:txBody>
      </p:sp>
      <p:sp>
        <p:nvSpPr>
          <p:cNvPr id="87" name="object 87"/>
          <p:cNvSpPr/>
          <p:nvPr/>
        </p:nvSpPr>
        <p:spPr>
          <a:xfrm>
            <a:off x="613712" y="6018556"/>
            <a:ext cx="558557" cy="450947"/>
          </a:xfrm>
          <a:prstGeom prst="rect">
            <a:avLst/>
          </a:prstGeom>
          <a:blipFill>
            <a:blip r:embed="rId10" cstate="print"/>
            <a:stretch>
              <a:fillRect/>
            </a:stretch>
          </a:blipFill>
        </p:spPr>
        <p:txBody>
          <a:bodyPr wrap="square" lIns="0" tIns="0" rIns="0" bIns="0" rtlCol="0"/>
          <a:lstStyle/>
          <a:p>
            <a:endParaRPr sz="1588"/>
          </a:p>
        </p:txBody>
      </p:sp>
      <p:sp>
        <p:nvSpPr>
          <p:cNvPr id="88" name="object 88"/>
          <p:cNvSpPr/>
          <p:nvPr/>
        </p:nvSpPr>
        <p:spPr>
          <a:xfrm>
            <a:off x="572000" y="6088049"/>
            <a:ext cx="43143" cy="290793"/>
          </a:xfrm>
          <a:custGeom>
            <a:avLst/>
            <a:gdLst/>
            <a:ahLst/>
            <a:cxnLst/>
            <a:rect l="l" t="t" r="r" b="b"/>
            <a:pathLst>
              <a:path w="48895" h="329565">
                <a:moveTo>
                  <a:pt x="9448" y="0"/>
                </a:moveTo>
                <a:lnTo>
                  <a:pt x="7734" y="0"/>
                </a:lnTo>
                <a:lnTo>
                  <a:pt x="7048" y="812"/>
                </a:lnTo>
                <a:lnTo>
                  <a:pt x="6981" y="1993"/>
                </a:lnTo>
                <a:lnTo>
                  <a:pt x="2825" y="44349"/>
                </a:lnTo>
                <a:lnTo>
                  <a:pt x="711" y="67675"/>
                </a:lnTo>
                <a:lnTo>
                  <a:pt x="83" y="78409"/>
                </a:lnTo>
                <a:lnTo>
                  <a:pt x="0" y="89687"/>
                </a:lnTo>
                <a:lnTo>
                  <a:pt x="2234" y="100249"/>
                </a:lnTo>
                <a:lnTo>
                  <a:pt x="6938" y="109146"/>
                </a:lnTo>
                <a:lnTo>
                  <a:pt x="11603" y="115287"/>
                </a:lnTo>
                <a:lnTo>
                  <a:pt x="13715" y="117576"/>
                </a:lnTo>
                <a:lnTo>
                  <a:pt x="16678" y="122961"/>
                </a:lnTo>
                <a:lnTo>
                  <a:pt x="17733" y="130903"/>
                </a:lnTo>
                <a:lnTo>
                  <a:pt x="17739" y="140024"/>
                </a:lnTo>
                <a:lnTo>
                  <a:pt x="17551" y="148945"/>
                </a:lnTo>
                <a:lnTo>
                  <a:pt x="16387" y="178434"/>
                </a:lnTo>
                <a:lnTo>
                  <a:pt x="13839" y="232386"/>
                </a:lnTo>
                <a:lnTo>
                  <a:pt x="11325" y="284664"/>
                </a:lnTo>
                <a:lnTo>
                  <a:pt x="10261" y="309130"/>
                </a:lnTo>
                <a:lnTo>
                  <a:pt x="10934" y="323672"/>
                </a:lnTo>
                <a:lnTo>
                  <a:pt x="16941" y="328472"/>
                </a:lnTo>
                <a:lnTo>
                  <a:pt x="24295" y="329069"/>
                </a:lnTo>
                <a:lnTo>
                  <a:pt x="31737" y="328472"/>
                </a:lnTo>
                <a:lnTo>
                  <a:pt x="37757" y="323672"/>
                </a:lnTo>
                <a:lnTo>
                  <a:pt x="38417" y="309130"/>
                </a:lnTo>
                <a:lnTo>
                  <a:pt x="37353" y="284664"/>
                </a:lnTo>
                <a:lnTo>
                  <a:pt x="34839" y="232386"/>
                </a:lnTo>
                <a:lnTo>
                  <a:pt x="32291" y="178434"/>
                </a:lnTo>
                <a:lnTo>
                  <a:pt x="31127" y="148945"/>
                </a:lnTo>
                <a:lnTo>
                  <a:pt x="30941" y="140024"/>
                </a:lnTo>
                <a:lnTo>
                  <a:pt x="30951" y="130903"/>
                </a:lnTo>
                <a:lnTo>
                  <a:pt x="32011" y="122961"/>
                </a:lnTo>
                <a:lnTo>
                  <a:pt x="34975" y="117576"/>
                </a:lnTo>
                <a:lnTo>
                  <a:pt x="42783" y="109725"/>
                </a:lnTo>
                <a:lnTo>
                  <a:pt x="46815" y="104203"/>
                </a:lnTo>
                <a:lnTo>
                  <a:pt x="48356" y="98395"/>
                </a:lnTo>
                <a:lnTo>
                  <a:pt x="48691" y="89687"/>
                </a:lnTo>
                <a:lnTo>
                  <a:pt x="48115" y="78409"/>
                </a:lnTo>
                <a:lnTo>
                  <a:pt x="11963" y="78409"/>
                </a:lnTo>
                <a:lnTo>
                  <a:pt x="11112" y="77444"/>
                </a:lnTo>
                <a:lnTo>
                  <a:pt x="10200" y="1993"/>
                </a:lnTo>
                <a:lnTo>
                  <a:pt x="10147" y="812"/>
                </a:lnTo>
                <a:lnTo>
                  <a:pt x="9448" y="0"/>
                </a:lnTo>
                <a:close/>
              </a:path>
              <a:path w="48895" h="329565">
                <a:moveTo>
                  <a:pt x="20015" y="0"/>
                </a:moveTo>
                <a:lnTo>
                  <a:pt x="18033" y="0"/>
                </a:lnTo>
                <a:lnTo>
                  <a:pt x="17233" y="812"/>
                </a:lnTo>
                <a:lnTo>
                  <a:pt x="17170" y="1993"/>
                </a:lnTo>
                <a:lnTo>
                  <a:pt x="16268" y="77444"/>
                </a:lnTo>
                <a:lnTo>
                  <a:pt x="15417" y="78409"/>
                </a:lnTo>
                <a:lnTo>
                  <a:pt x="22618" y="78409"/>
                </a:lnTo>
                <a:lnTo>
                  <a:pt x="21767" y="77444"/>
                </a:lnTo>
                <a:lnTo>
                  <a:pt x="20868" y="1993"/>
                </a:lnTo>
                <a:lnTo>
                  <a:pt x="20815" y="812"/>
                </a:lnTo>
                <a:lnTo>
                  <a:pt x="20015" y="0"/>
                </a:lnTo>
                <a:close/>
              </a:path>
              <a:path w="48895" h="329565">
                <a:moveTo>
                  <a:pt x="30657" y="0"/>
                </a:moveTo>
                <a:lnTo>
                  <a:pt x="28676" y="0"/>
                </a:lnTo>
                <a:lnTo>
                  <a:pt x="27889" y="812"/>
                </a:lnTo>
                <a:lnTo>
                  <a:pt x="27823" y="1993"/>
                </a:lnTo>
                <a:lnTo>
                  <a:pt x="27016" y="67675"/>
                </a:lnTo>
                <a:lnTo>
                  <a:pt x="26911" y="77444"/>
                </a:lnTo>
                <a:lnTo>
                  <a:pt x="26060" y="78409"/>
                </a:lnTo>
                <a:lnTo>
                  <a:pt x="33273" y="78409"/>
                </a:lnTo>
                <a:lnTo>
                  <a:pt x="32410" y="77444"/>
                </a:lnTo>
                <a:lnTo>
                  <a:pt x="31510" y="1993"/>
                </a:lnTo>
                <a:lnTo>
                  <a:pt x="31445" y="812"/>
                </a:lnTo>
                <a:lnTo>
                  <a:pt x="30657" y="0"/>
                </a:lnTo>
                <a:close/>
              </a:path>
              <a:path w="48895" h="329565">
                <a:moveTo>
                  <a:pt x="40995" y="38"/>
                </a:moveTo>
                <a:lnTo>
                  <a:pt x="39179" y="38"/>
                </a:lnTo>
                <a:lnTo>
                  <a:pt x="38539" y="812"/>
                </a:lnTo>
                <a:lnTo>
                  <a:pt x="38455" y="1993"/>
                </a:lnTo>
                <a:lnTo>
                  <a:pt x="37566" y="77444"/>
                </a:lnTo>
                <a:lnTo>
                  <a:pt x="36715" y="78409"/>
                </a:lnTo>
                <a:lnTo>
                  <a:pt x="48115" y="78409"/>
                </a:lnTo>
                <a:lnTo>
                  <a:pt x="47682" y="69954"/>
                </a:lnTo>
                <a:lnTo>
                  <a:pt x="45277" y="40482"/>
                </a:lnTo>
                <a:lnTo>
                  <a:pt x="42835" y="13690"/>
                </a:lnTo>
                <a:lnTo>
                  <a:pt x="41719" y="1993"/>
                </a:lnTo>
                <a:lnTo>
                  <a:pt x="41635" y="812"/>
                </a:lnTo>
                <a:lnTo>
                  <a:pt x="40995" y="38"/>
                </a:lnTo>
                <a:close/>
              </a:path>
            </a:pathLst>
          </a:custGeom>
          <a:solidFill>
            <a:srgbClr val="FFFFFF"/>
          </a:solidFill>
        </p:spPr>
        <p:txBody>
          <a:bodyPr wrap="square" lIns="0" tIns="0" rIns="0" bIns="0" rtlCol="0"/>
          <a:lstStyle/>
          <a:p>
            <a:endParaRPr sz="1588"/>
          </a:p>
        </p:txBody>
      </p:sp>
      <p:sp>
        <p:nvSpPr>
          <p:cNvPr id="89" name="object 89"/>
          <p:cNvSpPr/>
          <p:nvPr/>
        </p:nvSpPr>
        <p:spPr>
          <a:xfrm>
            <a:off x="1011375" y="6101356"/>
            <a:ext cx="47972" cy="101278"/>
          </a:xfrm>
          <a:prstGeom prst="rect">
            <a:avLst/>
          </a:prstGeom>
          <a:blipFill>
            <a:blip r:embed="rId11" cstate="print"/>
            <a:stretch>
              <a:fillRect/>
            </a:stretch>
          </a:blipFill>
        </p:spPr>
        <p:txBody>
          <a:bodyPr wrap="square" lIns="0" tIns="0" rIns="0" bIns="0" rtlCol="0"/>
          <a:lstStyle/>
          <a:p>
            <a:endParaRPr sz="1588"/>
          </a:p>
        </p:txBody>
      </p:sp>
      <p:sp>
        <p:nvSpPr>
          <p:cNvPr id="90" name="object 90"/>
          <p:cNvSpPr/>
          <p:nvPr/>
        </p:nvSpPr>
        <p:spPr>
          <a:xfrm>
            <a:off x="1013449" y="6033370"/>
            <a:ext cx="164625" cy="164625"/>
          </a:xfrm>
          <a:prstGeom prst="rect">
            <a:avLst/>
          </a:prstGeom>
          <a:blipFill>
            <a:blip r:embed="rId12" cstate="print"/>
            <a:stretch>
              <a:fillRect/>
            </a:stretch>
          </a:blipFill>
        </p:spPr>
        <p:txBody>
          <a:bodyPr wrap="square" lIns="0" tIns="0" rIns="0" bIns="0" rtlCol="0"/>
          <a:lstStyle/>
          <a:p>
            <a:endParaRPr sz="1588"/>
          </a:p>
        </p:txBody>
      </p:sp>
      <p:sp>
        <p:nvSpPr>
          <p:cNvPr id="91" name="object 91"/>
          <p:cNvSpPr/>
          <p:nvPr/>
        </p:nvSpPr>
        <p:spPr>
          <a:xfrm>
            <a:off x="1028705" y="6048631"/>
            <a:ext cx="134471" cy="134471"/>
          </a:xfrm>
          <a:custGeom>
            <a:avLst/>
            <a:gdLst/>
            <a:ahLst/>
            <a:cxnLst/>
            <a:rect l="l" t="t" r="r" b="b"/>
            <a:pathLst>
              <a:path w="152400" h="152400">
                <a:moveTo>
                  <a:pt x="75996" y="0"/>
                </a:moveTo>
                <a:lnTo>
                  <a:pt x="46420" y="5971"/>
                </a:lnTo>
                <a:lnTo>
                  <a:pt x="22263" y="22256"/>
                </a:lnTo>
                <a:lnTo>
                  <a:pt x="5973" y="46409"/>
                </a:lnTo>
                <a:lnTo>
                  <a:pt x="0" y="75984"/>
                </a:lnTo>
                <a:lnTo>
                  <a:pt x="5973" y="105560"/>
                </a:lnTo>
                <a:lnTo>
                  <a:pt x="22263" y="129717"/>
                </a:lnTo>
                <a:lnTo>
                  <a:pt x="46420" y="146007"/>
                </a:lnTo>
                <a:lnTo>
                  <a:pt x="75996" y="151980"/>
                </a:lnTo>
                <a:lnTo>
                  <a:pt x="105571" y="146007"/>
                </a:lnTo>
                <a:lnTo>
                  <a:pt x="129724" y="129717"/>
                </a:lnTo>
                <a:lnTo>
                  <a:pt x="146009" y="105560"/>
                </a:lnTo>
                <a:lnTo>
                  <a:pt x="151980" y="75984"/>
                </a:lnTo>
                <a:lnTo>
                  <a:pt x="146009" y="46409"/>
                </a:lnTo>
                <a:lnTo>
                  <a:pt x="129724" y="22256"/>
                </a:lnTo>
                <a:lnTo>
                  <a:pt x="105571" y="5971"/>
                </a:lnTo>
                <a:lnTo>
                  <a:pt x="75996" y="0"/>
                </a:lnTo>
                <a:close/>
              </a:path>
            </a:pathLst>
          </a:custGeom>
          <a:solidFill>
            <a:srgbClr val="3370A7"/>
          </a:solidFill>
        </p:spPr>
        <p:txBody>
          <a:bodyPr wrap="square" lIns="0" tIns="0" rIns="0" bIns="0" rtlCol="0"/>
          <a:lstStyle/>
          <a:p>
            <a:endParaRPr sz="1588"/>
          </a:p>
        </p:txBody>
      </p:sp>
      <p:sp>
        <p:nvSpPr>
          <p:cNvPr id="92" name="object 92"/>
          <p:cNvSpPr/>
          <p:nvPr/>
        </p:nvSpPr>
        <p:spPr>
          <a:xfrm>
            <a:off x="1034509" y="6054428"/>
            <a:ext cx="122704" cy="122704"/>
          </a:xfrm>
          <a:custGeom>
            <a:avLst/>
            <a:gdLst/>
            <a:ahLst/>
            <a:cxnLst/>
            <a:rect l="l" t="t" r="r" b="b"/>
            <a:pathLst>
              <a:path w="139065" h="139065">
                <a:moveTo>
                  <a:pt x="69418" y="0"/>
                </a:moveTo>
                <a:lnTo>
                  <a:pt x="42401" y="5454"/>
                </a:lnTo>
                <a:lnTo>
                  <a:pt x="20335" y="20331"/>
                </a:lnTo>
                <a:lnTo>
                  <a:pt x="5456" y="42396"/>
                </a:lnTo>
                <a:lnTo>
                  <a:pt x="0" y="69418"/>
                </a:lnTo>
                <a:lnTo>
                  <a:pt x="5456" y="96440"/>
                </a:lnTo>
                <a:lnTo>
                  <a:pt x="20335" y="118505"/>
                </a:lnTo>
                <a:lnTo>
                  <a:pt x="42401" y="133381"/>
                </a:lnTo>
                <a:lnTo>
                  <a:pt x="69418" y="138836"/>
                </a:lnTo>
                <a:lnTo>
                  <a:pt x="96440" y="133381"/>
                </a:lnTo>
                <a:lnTo>
                  <a:pt x="118505" y="118505"/>
                </a:lnTo>
                <a:lnTo>
                  <a:pt x="133381" y="96440"/>
                </a:lnTo>
                <a:lnTo>
                  <a:pt x="138836" y="69418"/>
                </a:lnTo>
                <a:lnTo>
                  <a:pt x="133381" y="42396"/>
                </a:lnTo>
                <a:lnTo>
                  <a:pt x="118505" y="20331"/>
                </a:lnTo>
                <a:lnTo>
                  <a:pt x="96440" y="5454"/>
                </a:lnTo>
                <a:lnTo>
                  <a:pt x="69418" y="0"/>
                </a:lnTo>
                <a:close/>
              </a:path>
            </a:pathLst>
          </a:custGeom>
          <a:solidFill>
            <a:srgbClr val="78B7E4"/>
          </a:solidFill>
        </p:spPr>
        <p:txBody>
          <a:bodyPr wrap="square" lIns="0" tIns="0" rIns="0" bIns="0" rtlCol="0"/>
          <a:lstStyle/>
          <a:p>
            <a:endParaRPr sz="1588"/>
          </a:p>
        </p:txBody>
      </p:sp>
      <p:sp>
        <p:nvSpPr>
          <p:cNvPr id="93" name="object 93"/>
          <p:cNvSpPr/>
          <p:nvPr/>
        </p:nvSpPr>
        <p:spPr>
          <a:xfrm>
            <a:off x="1042001" y="6061923"/>
            <a:ext cx="107509" cy="107509"/>
          </a:xfrm>
          <a:prstGeom prst="rect">
            <a:avLst/>
          </a:prstGeom>
          <a:blipFill>
            <a:blip r:embed="rId13" cstate="print"/>
            <a:stretch>
              <a:fillRect/>
            </a:stretch>
          </a:blipFill>
        </p:spPr>
        <p:txBody>
          <a:bodyPr wrap="square" lIns="0" tIns="0" rIns="0" bIns="0" rtlCol="0"/>
          <a:lstStyle/>
          <a:p>
            <a:endParaRPr sz="1588"/>
          </a:p>
        </p:txBody>
      </p:sp>
      <p:sp>
        <p:nvSpPr>
          <p:cNvPr id="94" name="object 94"/>
          <p:cNvSpPr/>
          <p:nvPr/>
        </p:nvSpPr>
        <p:spPr>
          <a:xfrm>
            <a:off x="664560" y="6220955"/>
            <a:ext cx="179854" cy="194981"/>
          </a:xfrm>
          <a:custGeom>
            <a:avLst/>
            <a:gdLst/>
            <a:ahLst/>
            <a:cxnLst/>
            <a:rect l="l" t="t" r="r" b="b"/>
            <a:pathLst>
              <a:path w="203834" h="220979">
                <a:moveTo>
                  <a:pt x="203542" y="0"/>
                </a:moveTo>
                <a:lnTo>
                  <a:pt x="546" y="0"/>
                </a:lnTo>
                <a:lnTo>
                  <a:pt x="342" y="2679"/>
                </a:lnTo>
                <a:lnTo>
                  <a:pt x="215" y="5372"/>
                </a:lnTo>
                <a:lnTo>
                  <a:pt x="38" y="10401"/>
                </a:lnTo>
                <a:lnTo>
                  <a:pt x="0" y="16141"/>
                </a:lnTo>
                <a:lnTo>
                  <a:pt x="5054" y="60631"/>
                </a:lnTo>
                <a:lnTo>
                  <a:pt x="19071" y="101721"/>
                </a:lnTo>
                <a:lnTo>
                  <a:pt x="41016" y="138378"/>
                </a:lnTo>
                <a:lnTo>
                  <a:pt x="69855" y="169570"/>
                </a:lnTo>
                <a:lnTo>
                  <a:pt x="104555" y="194264"/>
                </a:lnTo>
                <a:lnTo>
                  <a:pt x="144081" y="211428"/>
                </a:lnTo>
                <a:lnTo>
                  <a:pt x="187401" y="220027"/>
                </a:lnTo>
                <a:lnTo>
                  <a:pt x="203542" y="220852"/>
                </a:lnTo>
                <a:lnTo>
                  <a:pt x="203542" y="0"/>
                </a:lnTo>
                <a:close/>
              </a:path>
            </a:pathLst>
          </a:custGeom>
          <a:solidFill>
            <a:srgbClr val="00843D"/>
          </a:solidFill>
        </p:spPr>
        <p:txBody>
          <a:bodyPr wrap="square" lIns="0" tIns="0" rIns="0" bIns="0" rtlCol="0"/>
          <a:lstStyle/>
          <a:p>
            <a:endParaRPr sz="1588"/>
          </a:p>
        </p:txBody>
      </p:sp>
      <p:sp>
        <p:nvSpPr>
          <p:cNvPr id="95" name="object 95"/>
          <p:cNvSpPr/>
          <p:nvPr/>
        </p:nvSpPr>
        <p:spPr>
          <a:xfrm>
            <a:off x="665886" y="6052721"/>
            <a:ext cx="178734" cy="159684"/>
          </a:xfrm>
          <a:custGeom>
            <a:avLst/>
            <a:gdLst/>
            <a:ahLst/>
            <a:cxnLst/>
            <a:rect l="l" t="t" r="r" b="b"/>
            <a:pathLst>
              <a:path w="202565" h="180975">
                <a:moveTo>
                  <a:pt x="202031" y="0"/>
                </a:moveTo>
                <a:lnTo>
                  <a:pt x="141866" y="9640"/>
                </a:lnTo>
                <a:lnTo>
                  <a:pt x="101784" y="27308"/>
                </a:lnTo>
                <a:lnTo>
                  <a:pt x="66730" y="52730"/>
                </a:lnTo>
                <a:lnTo>
                  <a:pt x="37792" y="84820"/>
                </a:lnTo>
                <a:lnTo>
                  <a:pt x="16058" y="122490"/>
                </a:lnTo>
                <a:lnTo>
                  <a:pt x="2616" y="164655"/>
                </a:lnTo>
                <a:lnTo>
                  <a:pt x="0" y="180797"/>
                </a:lnTo>
                <a:lnTo>
                  <a:pt x="202031" y="180797"/>
                </a:lnTo>
                <a:lnTo>
                  <a:pt x="202031" y="0"/>
                </a:lnTo>
                <a:close/>
              </a:path>
            </a:pathLst>
          </a:custGeom>
          <a:solidFill>
            <a:srgbClr val="A91317"/>
          </a:solidFill>
        </p:spPr>
        <p:txBody>
          <a:bodyPr wrap="square" lIns="0" tIns="0" rIns="0" bIns="0" rtlCol="0"/>
          <a:lstStyle/>
          <a:p>
            <a:endParaRPr sz="1588"/>
          </a:p>
        </p:txBody>
      </p:sp>
      <p:sp>
        <p:nvSpPr>
          <p:cNvPr id="96" name="object 96"/>
          <p:cNvSpPr/>
          <p:nvPr/>
        </p:nvSpPr>
        <p:spPr>
          <a:xfrm>
            <a:off x="852856" y="6254448"/>
            <a:ext cx="174251" cy="161365"/>
          </a:xfrm>
          <a:custGeom>
            <a:avLst/>
            <a:gdLst/>
            <a:ahLst/>
            <a:cxnLst/>
            <a:rect l="l" t="t" r="r" b="b"/>
            <a:pathLst>
              <a:path w="197484" h="182879">
                <a:moveTo>
                  <a:pt x="196900" y="0"/>
                </a:moveTo>
                <a:lnTo>
                  <a:pt x="0" y="0"/>
                </a:lnTo>
                <a:lnTo>
                  <a:pt x="0" y="182765"/>
                </a:lnTo>
                <a:lnTo>
                  <a:pt x="67452" y="168766"/>
                </a:lnTo>
                <a:lnTo>
                  <a:pt x="112751" y="144030"/>
                </a:lnTo>
                <a:lnTo>
                  <a:pt x="150225" y="109139"/>
                </a:lnTo>
                <a:lnTo>
                  <a:pt x="178062" y="65906"/>
                </a:lnTo>
                <a:lnTo>
                  <a:pt x="194449" y="16141"/>
                </a:lnTo>
                <a:lnTo>
                  <a:pt x="196900" y="0"/>
                </a:lnTo>
                <a:close/>
              </a:path>
            </a:pathLst>
          </a:custGeom>
          <a:solidFill>
            <a:srgbClr val="46306E"/>
          </a:solidFill>
        </p:spPr>
        <p:txBody>
          <a:bodyPr wrap="square" lIns="0" tIns="0" rIns="0" bIns="0" rtlCol="0"/>
          <a:lstStyle/>
          <a:p>
            <a:endParaRPr sz="1588"/>
          </a:p>
        </p:txBody>
      </p:sp>
      <p:sp>
        <p:nvSpPr>
          <p:cNvPr id="97" name="object 97"/>
          <p:cNvSpPr/>
          <p:nvPr/>
        </p:nvSpPr>
        <p:spPr>
          <a:xfrm>
            <a:off x="852856" y="6052827"/>
            <a:ext cx="175372" cy="193301"/>
          </a:xfrm>
          <a:custGeom>
            <a:avLst/>
            <a:gdLst/>
            <a:ahLst/>
            <a:cxnLst/>
            <a:rect l="l" t="t" r="r" b="b"/>
            <a:pathLst>
              <a:path w="198755" h="219075">
                <a:moveTo>
                  <a:pt x="0" y="0"/>
                </a:moveTo>
                <a:lnTo>
                  <a:pt x="0" y="218643"/>
                </a:lnTo>
                <a:lnTo>
                  <a:pt x="197751" y="218643"/>
                </a:lnTo>
                <a:lnTo>
                  <a:pt x="197916" y="215963"/>
                </a:lnTo>
                <a:lnTo>
                  <a:pt x="198018" y="213271"/>
                </a:lnTo>
                <a:lnTo>
                  <a:pt x="198132" y="208927"/>
                </a:lnTo>
                <a:lnTo>
                  <a:pt x="198132" y="202501"/>
                </a:lnTo>
                <a:lnTo>
                  <a:pt x="191153" y="152226"/>
                </a:lnTo>
                <a:lnTo>
                  <a:pt x="172796" y="106610"/>
                </a:lnTo>
                <a:lnTo>
                  <a:pt x="144589" y="67179"/>
                </a:lnTo>
                <a:lnTo>
                  <a:pt x="108059" y="35459"/>
                </a:lnTo>
                <a:lnTo>
                  <a:pt x="64734" y="12976"/>
                </a:lnTo>
                <a:lnTo>
                  <a:pt x="16141" y="1257"/>
                </a:lnTo>
                <a:lnTo>
                  <a:pt x="0" y="0"/>
                </a:lnTo>
                <a:close/>
              </a:path>
            </a:pathLst>
          </a:custGeom>
          <a:solidFill>
            <a:srgbClr val="AB5410"/>
          </a:solidFill>
        </p:spPr>
        <p:txBody>
          <a:bodyPr wrap="square" lIns="0" tIns="0" rIns="0" bIns="0" rtlCol="0"/>
          <a:lstStyle/>
          <a:p>
            <a:endParaRPr sz="1588"/>
          </a:p>
        </p:txBody>
      </p:sp>
      <p:sp>
        <p:nvSpPr>
          <p:cNvPr id="98" name="object 98"/>
          <p:cNvSpPr/>
          <p:nvPr/>
        </p:nvSpPr>
        <p:spPr>
          <a:xfrm>
            <a:off x="670017" y="6228078"/>
            <a:ext cx="167528" cy="182096"/>
          </a:xfrm>
          <a:custGeom>
            <a:avLst/>
            <a:gdLst/>
            <a:ahLst/>
            <a:cxnLst/>
            <a:rect l="l" t="t" r="r" b="b"/>
            <a:pathLst>
              <a:path w="189865" h="206375">
                <a:moveTo>
                  <a:pt x="189280" y="0"/>
                </a:moveTo>
                <a:lnTo>
                  <a:pt x="114" y="0"/>
                </a:lnTo>
                <a:lnTo>
                  <a:pt x="0" y="8064"/>
                </a:lnTo>
                <a:lnTo>
                  <a:pt x="6570" y="58027"/>
                </a:lnTo>
                <a:lnTo>
                  <a:pt x="24706" y="103293"/>
                </a:lnTo>
                <a:lnTo>
                  <a:pt x="52822" y="142281"/>
                </a:lnTo>
                <a:lnTo>
                  <a:pt x="89335" y="173410"/>
                </a:lnTo>
                <a:lnTo>
                  <a:pt x="132661" y="195098"/>
                </a:lnTo>
                <a:lnTo>
                  <a:pt x="181216" y="205765"/>
                </a:lnTo>
                <a:lnTo>
                  <a:pt x="189280" y="206349"/>
                </a:lnTo>
                <a:lnTo>
                  <a:pt x="189280" y="0"/>
                </a:lnTo>
                <a:close/>
              </a:path>
            </a:pathLst>
          </a:custGeom>
          <a:solidFill>
            <a:srgbClr val="BFD730"/>
          </a:solidFill>
        </p:spPr>
        <p:txBody>
          <a:bodyPr wrap="square" lIns="0" tIns="0" rIns="0" bIns="0" rtlCol="0"/>
          <a:lstStyle/>
          <a:p>
            <a:endParaRPr sz="1588"/>
          </a:p>
        </p:txBody>
      </p:sp>
      <p:sp>
        <p:nvSpPr>
          <p:cNvPr id="99" name="object 99"/>
          <p:cNvSpPr/>
          <p:nvPr/>
        </p:nvSpPr>
        <p:spPr>
          <a:xfrm>
            <a:off x="672412" y="6058394"/>
            <a:ext cx="164726" cy="146797"/>
          </a:xfrm>
          <a:custGeom>
            <a:avLst/>
            <a:gdLst/>
            <a:ahLst/>
            <a:cxnLst/>
            <a:rect l="l" t="t" r="r" b="b"/>
            <a:pathLst>
              <a:path w="186690" h="166370">
                <a:moveTo>
                  <a:pt x="186575" y="0"/>
                </a:moveTo>
                <a:lnTo>
                  <a:pt x="128057" y="11931"/>
                </a:lnTo>
                <a:lnTo>
                  <a:pt x="83354" y="35153"/>
                </a:lnTo>
                <a:lnTo>
                  <a:pt x="46174" y="68466"/>
                </a:lnTo>
                <a:lnTo>
                  <a:pt x="18302" y="110086"/>
                </a:lnTo>
                <a:lnTo>
                  <a:pt x="1523" y="158229"/>
                </a:lnTo>
                <a:lnTo>
                  <a:pt x="0" y="166293"/>
                </a:lnTo>
                <a:lnTo>
                  <a:pt x="186575" y="166293"/>
                </a:lnTo>
                <a:lnTo>
                  <a:pt x="186575" y="0"/>
                </a:lnTo>
                <a:close/>
              </a:path>
            </a:pathLst>
          </a:custGeom>
          <a:solidFill>
            <a:srgbClr val="F27C9C"/>
          </a:solidFill>
        </p:spPr>
        <p:txBody>
          <a:bodyPr wrap="square" lIns="0" tIns="0" rIns="0" bIns="0" rtlCol="0"/>
          <a:lstStyle/>
          <a:p>
            <a:endParaRPr sz="1588"/>
          </a:p>
        </p:txBody>
      </p:sp>
      <p:sp>
        <p:nvSpPr>
          <p:cNvPr id="100" name="object 100"/>
          <p:cNvSpPr/>
          <p:nvPr/>
        </p:nvSpPr>
        <p:spPr>
          <a:xfrm>
            <a:off x="859977" y="6261573"/>
            <a:ext cx="160244" cy="148478"/>
          </a:xfrm>
          <a:custGeom>
            <a:avLst/>
            <a:gdLst/>
            <a:ahLst/>
            <a:cxnLst/>
            <a:rect l="l" t="t" r="r" b="b"/>
            <a:pathLst>
              <a:path w="181609" h="168275">
                <a:moveTo>
                  <a:pt x="181521" y="0"/>
                </a:moveTo>
                <a:lnTo>
                  <a:pt x="0" y="0"/>
                </a:lnTo>
                <a:lnTo>
                  <a:pt x="0" y="168046"/>
                </a:lnTo>
                <a:lnTo>
                  <a:pt x="57422" y="154831"/>
                </a:lnTo>
                <a:lnTo>
                  <a:pt x="101022" y="130987"/>
                </a:lnTo>
                <a:lnTo>
                  <a:pt x="137145" y="97431"/>
                </a:lnTo>
                <a:lnTo>
                  <a:pt x="164073" y="55884"/>
                </a:lnTo>
                <a:lnTo>
                  <a:pt x="180086" y="8064"/>
                </a:lnTo>
                <a:lnTo>
                  <a:pt x="181521" y="0"/>
                </a:lnTo>
                <a:close/>
              </a:path>
            </a:pathLst>
          </a:custGeom>
          <a:solidFill>
            <a:srgbClr val="9D85BE"/>
          </a:solidFill>
        </p:spPr>
        <p:txBody>
          <a:bodyPr wrap="square" lIns="0" tIns="0" rIns="0" bIns="0" rtlCol="0"/>
          <a:lstStyle/>
          <a:p>
            <a:endParaRPr sz="1588"/>
          </a:p>
        </p:txBody>
      </p:sp>
      <p:sp>
        <p:nvSpPr>
          <p:cNvPr id="101" name="object 101"/>
          <p:cNvSpPr/>
          <p:nvPr/>
        </p:nvSpPr>
        <p:spPr>
          <a:xfrm>
            <a:off x="859970" y="6058713"/>
            <a:ext cx="162485" cy="180415"/>
          </a:xfrm>
          <a:custGeom>
            <a:avLst/>
            <a:gdLst/>
            <a:ahLst/>
            <a:cxnLst/>
            <a:rect l="l" t="t" r="r" b="b"/>
            <a:pathLst>
              <a:path w="184150" h="204470">
                <a:moveTo>
                  <a:pt x="0" y="0"/>
                </a:moveTo>
                <a:lnTo>
                  <a:pt x="0" y="203898"/>
                </a:lnTo>
                <a:lnTo>
                  <a:pt x="183845" y="203898"/>
                </a:lnTo>
                <a:lnTo>
                  <a:pt x="183896" y="195834"/>
                </a:lnTo>
                <a:lnTo>
                  <a:pt x="177141" y="147203"/>
                </a:lnTo>
                <a:lnTo>
                  <a:pt x="159406" y="103066"/>
                </a:lnTo>
                <a:lnTo>
                  <a:pt x="132162" y="64889"/>
                </a:lnTo>
                <a:lnTo>
                  <a:pt x="96879" y="34140"/>
                </a:lnTo>
                <a:lnTo>
                  <a:pt x="55027" y="12288"/>
                </a:lnTo>
                <a:lnTo>
                  <a:pt x="8077" y="800"/>
                </a:lnTo>
                <a:lnTo>
                  <a:pt x="0" y="0"/>
                </a:lnTo>
                <a:close/>
              </a:path>
            </a:pathLst>
          </a:custGeom>
          <a:solidFill>
            <a:srgbClr val="E3AC84"/>
          </a:solidFill>
        </p:spPr>
        <p:txBody>
          <a:bodyPr wrap="square" lIns="0" tIns="0" rIns="0" bIns="0" rtlCol="0"/>
          <a:lstStyle/>
          <a:p>
            <a:endParaRPr sz="1588"/>
          </a:p>
        </p:txBody>
      </p:sp>
      <p:sp>
        <p:nvSpPr>
          <p:cNvPr id="102" name="object 102"/>
          <p:cNvSpPr/>
          <p:nvPr/>
        </p:nvSpPr>
        <p:spPr>
          <a:xfrm>
            <a:off x="679099" y="6235200"/>
            <a:ext cx="150820" cy="165320"/>
          </a:xfrm>
          <a:prstGeom prst="rect">
            <a:avLst/>
          </a:prstGeom>
          <a:blipFill>
            <a:blip r:embed="rId14" cstate="print"/>
            <a:stretch>
              <a:fillRect/>
            </a:stretch>
          </a:blipFill>
        </p:spPr>
        <p:txBody>
          <a:bodyPr wrap="square" lIns="0" tIns="0" rIns="0" bIns="0" rtlCol="0"/>
          <a:lstStyle/>
          <a:p>
            <a:endParaRPr sz="1588"/>
          </a:p>
        </p:txBody>
      </p:sp>
      <p:sp>
        <p:nvSpPr>
          <p:cNvPr id="103" name="object 103"/>
          <p:cNvSpPr/>
          <p:nvPr/>
        </p:nvSpPr>
        <p:spPr>
          <a:xfrm>
            <a:off x="683054" y="6068031"/>
            <a:ext cx="146864" cy="129977"/>
          </a:xfrm>
          <a:prstGeom prst="rect">
            <a:avLst/>
          </a:prstGeom>
          <a:blipFill>
            <a:blip r:embed="rId15" cstate="print"/>
            <a:stretch>
              <a:fillRect/>
            </a:stretch>
          </a:blipFill>
        </p:spPr>
        <p:txBody>
          <a:bodyPr wrap="square" lIns="0" tIns="0" rIns="0" bIns="0" rtlCol="0"/>
          <a:lstStyle/>
          <a:p>
            <a:endParaRPr sz="1588"/>
          </a:p>
        </p:txBody>
      </p:sp>
      <p:sp>
        <p:nvSpPr>
          <p:cNvPr id="104" name="object 104"/>
          <p:cNvSpPr/>
          <p:nvPr/>
        </p:nvSpPr>
        <p:spPr>
          <a:xfrm>
            <a:off x="867111" y="6268694"/>
            <a:ext cx="142516" cy="131321"/>
          </a:xfrm>
          <a:prstGeom prst="rect">
            <a:avLst/>
          </a:prstGeom>
          <a:blipFill>
            <a:blip r:embed="rId16" cstate="print"/>
            <a:stretch>
              <a:fillRect/>
            </a:stretch>
          </a:blipFill>
        </p:spPr>
        <p:txBody>
          <a:bodyPr wrap="square" lIns="0" tIns="0" rIns="0" bIns="0" rtlCol="0"/>
          <a:lstStyle/>
          <a:p>
            <a:endParaRPr sz="1588"/>
          </a:p>
        </p:txBody>
      </p:sp>
      <p:sp>
        <p:nvSpPr>
          <p:cNvPr id="105" name="object 105"/>
          <p:cNvSpPr/>
          <p:nvPr/>
        </p:nvSpPr>
        <p:spPr>
          <a:xfrm>
            <a:off x="867111" y="6068568"/>
            <a:ext cx="146046" cy="162944"/>
          </a:xfrm>
          <a:prstGeom prst="rect">
            <a:avLst/>
          </a:prstGeom>
          <a:blipFill>
            <a:blip r:embed="rId17" cstate="print"/>
            <a:stretch>
              <a:fillRect/>
            </a:stretch>
          </a:blipFill>
        </p:spPr>
        <p:txBody>
          <a:bodyPr wrap="square" lIns="0" tIns="0" rIns="0" bIns="0" rtlCol="0"/>
          <a:lstStyle/>
          <a:p>
            <a:endParaRPr sz="1588"/>
          </a:p>
        </p:txBody>
      </p:sp>
      <p:sp>
        <p:nvSpPr>
          <p:cNvPr id="106" name="object 106"/>
          <p:cNvSpPr/>
          <p:nvPr/>
        </p:nvSpPr>
        <p:spPr>
          <a:xfrm>
            <a:off x="725652" y="6146718"/>
            <a:ext cx="13447" cy="20171"/>
          </a:xfrm>
          <a:custGeom>
            <a:avLst/>
            <a:gdLst/>
            <a:ahLst/>
            <a:cxnLst/>
            <a:rect l="l" t="t" r="r" b="b"/>
            <a:pathLst>
              <a:path w="15240" h="22859">
                <a:moveTo>
                  <a:pt x="6159" y="3479"/>
                </a:moveTo>
                <a:lnTo>
                  <a:pt x="2044" y="3479"/>
                </a:lnTo>
                <a:lnTo>
                  <a:pt x="2044" y="22288"/>
                </a:lnTo>
                <a:lnTo>
                  <a:pt x="6159" y="22288"/>
                </a:lnTo>
                <a:lnTo>
                  <a:pt x="6159" y="13271"/>
                </a:lnTo>
                <a:lnTo>
                  <a:pt x="13284" y="13271"/>
                </a:lnTo>
                <a:lnTo>
                  <a:pt x="13284" y="9791"/>
                </a:lnTo>
                <a:lnTo>
                  <a:pt x="6159" y="9791"/>
                </a:lnTo>
                <a:lnTo>
                  <a:pt x="6159" y="3479"/>
                </a:lnTo>
                <a:close/>
              </a:path>
              <a:path w="15240" h="22859">
                <a:moveTo>
                  <a:pt x="14224" y="0"/>
                </a:moveTo>
                <a:lnTo>
                  <a:pt x="0" y="0"/>
                </a:lnTo>
                <a:lnTo>
                  <a:pt x="0" y="3479"/>
                </a:lnTo>
                <a:lnTo>
                  <a:pt x="10896" y="3479"/>
                </a:lnTo>
                <a:lnTo>
                  <a:pt x="11150" y="3733"/>
                </a:lnTo>
                <a:lnTo>
                  <a:pt x="11150" y="5524"/>
                </a:lnTo>
                <a:lnTo>
                  <a:pt x="14859" y="5524"/>
                </a:lnTo>
                <a:lnTo>
                  <a:pt x="14859" y="647"/>
                </a:lnTo>
                <a:lnTo>
                  <a:pt x="14224" y="0"/>
                </a:lnTo>
                <a:close/>
              </a:path>
            </a:pathLst>
          </a:custGeom>
          <a:solidFill>
            <a:srgbClr val="FFFFFF"/>
          </a:solidFill>
        </p:spPr>
        <p:txBody>
          <a:bodyPr wrap="square" lIns="0" tIns="0" rIns="0" bIns="0" rtlCol="0"/>
          <a:lstStyle/>
          <a:p>
            <a:endParaRPr sz="1588"/>
          </a:p>
        </p:txBody>
      </p:sp>
      <p:sp>
        <p:nvSpPr>
          <p:cNvPr id="107" name="object 107"/>
          <p:cNvSpPr/>
          <p:nvPr/>
        </p:nvSpPr>
        <p:spPr>
          <a:xfrm>
            <a:off x="739865" y="6152057"/>
            <a:ext cx="10646" cy="14568"/>
          </a:xfrm>
          <a:custGeom>
            <a:avLst/>
            <a:gdLst/>
            <a:ahLst/>
            <a:cxnLst/>
            <a:rect l="l" t="t" r="r" b="b"/>
            <a:pathLst>
              <a:path w="12065" h="16509">
                <a:moveTo>
                  <a:pt x="5054" y="228"/>
                </a:moveTo>
                <a:lnTo>
                  <a:pt x="0" y="228"/>
                </a:lnTo>
                <a:lnTo>
                  <a:pt x="0" y="3619"/>
                </a:lnTo>
                <a:lnTo>
                  <a:pt x="1689" y="3619"/>
                </a:lnTo>
                <a:lnTo>
                  <a:pt x="1943" y="3835"/>
                </a:lnTo>
                <a:lnTo>
                  <a:pt x="1943" y="16243"/>
                </a:lnTo>
                <a:lnTo>
                  <a:pt x="5892" y="16243"/>
                </a:lnTo>
                <a:lnTo>
                  <a:pt x="5892" y="8953"/>
                </a:lnTo>
                <a:lnTo>
                  <a:pt x="6019" y="8077"/>
                </a:lnTo>
                <a:lnTo>
                  <a:pt x="6972" y="4902"/>
                </a:lnTo>
                <a:lnTo>
                  <a:pt x="8536" y="4114"/>
                </a:lnTo>
                <a:lnTo>
                  <a:pt x="5714" y="4114"/>
                </a:lnTo>
                <a:lnTo>
                  <a:pt x="5765" y="825"/>
                </a:lnTo>
                <a:lnTo>
                  <a:pt x="5054" y="228"/>
                </a:lnTo>
                <a:close/>
              </a:path>
              <a:path w="12065" h="16509">
                <a:moveTo>
                  <a:pt x="10858" y="0"/>
                </a:moveTo>
                <a:lnTo>
                  <a:pt x="8407" y="0"/>
                </a:lnTo>
                <a:lnTo>
                  <a:pt x="6489" y="1828"/>
                </a:lnTo>
                <a:lnTo>
                  <a:pt x="5765" y="4114"/>
                </a:lnTo>
                <a:lnTo>
                  <a:pt x="8536" y="4114"/>
                </a:lnTo>
                <a:lnTo>
                  <a:pt x="8915" y="3924"/>
                </a:lnTo>
                <a:lnTo>
                  <a:pt x="11582" y="3924"/>
                </a:lnTo>
                <a:lnTo>
                  <a:pt x="11582" y="63"/>
                </a:lnTo>
                <a:lnTo>
                  <a:pt x="10858" y="0"/>
                </a:lnTo>
                <a:close/>
              </a:path>
              <a:path w="12065" h="16509">
                <a:moveTo>
                  <a:pt x="11582" y="3924"/>
                </a:moveTo>
                <a:lnTo>
                  <a:pt x="11175" y="3924"/>
                </a:lnTo>
                <a:lnTo>
                  <a:pt x="11582" y="3987"/>
                </a:lnTo>
                <a:close/>
              </a:path>
            </a:pathLst>
          </a:custGeom>
          <a:solidFill>
            <a:srgbClr val="FFFFFF"/>
          </a:solidFill>
        </p:spPr>
        <p:txBody>
          <a:bodyPr wrap="square" lIns="0" tIns="0" rIns="0" bIns="0" rtlCol="0"/>
          <a:lstStyle/>
          <a:p>
            <a:endParaRPr sz="1588"/>
          </a:p>
        </p:txBody>
      </p:sp>
      <p:sp>
        <p:nvSpPr>
          <p:cNvPr id="108" name="object 108"/>
          <p:cNvSpPr/>
          <p:nvPr/>
        </p:nvSpPr>
        <p:spPr>
          <a:xfrm>
            <a:off x="751383" y="6152259"/>
            <a:ext cx="16809" cy="14568"/>
          </a:xfrm>
          <a:custGeom>
            <a:avLst/>
            <a:gdLst/>
            <a:ahLst/>
            <a:cxnLst/>
            <a:rect l="l" t="t" r="r" b="b"/>
            <a:pathLst>
              <a:path w="19050" h="16509">
                <a:moveTo>
                  <a:pt x="5270" y="0"/>
                </a:moveTo>
                <a:lnTo>
                  <a:pt x="0" y="0"/>
                </a:lnTo>
                <a:lnTo>
                  <a:pt x="0" y="3390"/>
                </a:lnTo>
                <a:lnTo>
                  <a:pt x="1689" y="3390"/>
                </a:lnTo>
                <a:lnTo>
                  <a:pt x="1943" y="3606"/>
                </a:lnTo>
                <a:lnTo>
                  <a:pt x="2020" y="14719"/>
                </a:lnTo>
                <a:lnTo>
                  <a:pt x="4051" y="16383"/>
                </a:lnTo>
                <a:lnTo>
                  <a:pt x="10236" y="16383"/>
                </a:lnTo>
                <a:lnTo>
                  <a:pt x="12242" y="14719"/>
                </a:lnTo>
                <a:lnTo>
                  <a:pt x="12992" y="13055"/>
                </a:lnTo>
                <a:lnTo>
                  <a:pt x="18808" y="13055"/>
                </a:lnTo>
                <a:lnTo>
                  <a:pt x="18808" y="12738"/>
                </a:lnTo>
                <a:lnTo>
                  <a:pt x="6400" y="12738"/>
                </a:lnTo>
                <a:lnTo>
                  <a:pt x="5905" y="11430"/>
                </a:lnTo>
                <a:lnTo>
                  <a:pt x="5905" y="660"/>
                </a:lnTo>
                <a:lnTo>
                  <a:pt x="5270" y="0"/>
                </a:lnTo>
                <a:close/>
              </a:path>
              <a:path w="19050" h="16509">
                <a:moveTo>
                  <a:pt x="18808" y="13055"/>
                </a:moveTo>
                <a:lnTo>
                  <a:pt x="13055" y="13055"/>
                </a:lnTo>
                <a:lnTo>
                  <a:pt x="13030" y="15354"/>
                </a:lnTo>
                <a:lnTo>
                  <a:pt x="13754" y="16014"/>
                </a:lnTo>
                <a:lnTo>
                  <a:pt x="18808" y="16014"/>
                </a:lnTo>
                <a:lnTo>
                  <a:pt x="18808" y="13055"/>
                </a:lnTo>
                <a:close/>
              </a:path>
              <a:path w="19050" h="16509">
                <a:moveTo>
                  <a:pt x="16852" y="0"/>
                </a:moveTo>
                <a:lnTo>
                  <a:pt x="12865" y="0"/>
                </a:lnTo>
                <a:lnTo>
                  <a:pt x="12865" y="10198"/>
                </a:lnTo>
                <a:lnTo>
                  <a:pt x="11264" y="12738"/>
                </a:lnTo>
                <a:lnTo>
                  <a:pt x="18808" y="12738"/>
                </a:lnTo>
                <a:lnTo>
                  <a:pt x="17106" y="12649"/>
                </a:lnTo>
                <a:lnTo>
                  <a:pt x="16852" y="12395"/>
                </a:lnTo>
                <a:lnTo>
                  <a:pt x="16852" y="0"/>
                </a:lnTo>
                <a:close/>
              </a:path>
            </a:pathLst>
          </a:custGeom>
          <a:solidFill>
            <a:srgbClr val="FFFFFF"/>
          </a:solidFill>
        </p:spPr>
        <p:txBody>
          <a:bodyPr wrap="square" lIns="0" tIns="0" rIns="0" bIns="0" rtlCol="0"/>
          <a:lstStyle/>
          <a:p>
            <a:endParaRPr sz="1588"/>
          </a:p>
        </p:txBody>
      </p:sp>
      <p:sp>
        <p:nvSpPr>
          <p:cNvPr id="109" name="object 109"/>
          <p:cNvSpPr/>
          <p:nvPr/>
        </p:nvSpPr>
        <p:spPr>
          <a:xfrm>
            <a:off x="769048" y="6148408"/>
            <a:ext cx="8965" cy="18490"/>
          </a:xfrm>
          <a:custGeom>
            <a:avLst/>
            <a:gdLst/>
            <a:ahLst/>
            <a:cxnLst/>
            <a:rect l="l" t="t" r="r" b="b"/>
            <a:pathLst>
              <a:path w="10159" h="20954">
                <a:moveTo>
                  <a:pt x="6057" y="7531"/>
                </a:moveTo>
                <a:lnTo>
                  <a:pt x="2070" y="7531"/>
                </a:lnTo>
                <a:lnTo>
                  <a:pt x="2070" y="19875"/>
                </a:lnTo>
                <a:lnTo>
                  <a:pt x="6502" y="20535"/>
                </a:lnTo>
                <a:lnTo>
                  <a:pt x="9448" y="20535"/>
                </a:lnTo>
                <a:lnTo>
                  <a:pt x="9956" y="20434"/>
                </a:lnTo>
                <a:lnTo>
                  <a:pt x="9956" y="17018"/>
                </a:lnTo>
                <a:lnTo>
                  <a:pt x="8127" y="17018"/>
                </a:lnTo>
                <a:lnTo>
                  <a:pt x="6057" y="16637"/>
                </a:lnTo>
                <a:lnTo>
                  <a:pt x="6057" y="7531"/>
                </a:lnTo>
                <a:close/>
              </a:path>
              <a:path w="10159" h="20954">
                <a:moveTo>
                  <a:pt x="9956" y="16954"/>
                </a:moveTo>
                <a:lnTo>
                  <a:pt x="9664" y="17018"/>
                </a:lnTo>
                <a:lnTo>
                  <a:pt x="9956" y="17018"/>
                </a:lnTo>
                <a:close/>
              </a:path>
              <a:path w="10159" h="20954">
                <a:moveTo>
                  <a:pt x="9702" y="4356"/>
                </a:moveTo>
                <a:lnTo>
                  <a:pt x="0" y="4356"/>
                </a:lnTo>
                <a:lnTo>
                  <a:pt x="0" y="7531"/>
                </a:lnTo>
                <a:lnTo>
                  <a:pt x="9702" y="7531"/>
                </a:lnTo>
                <a:lnTo>
                  <a:pt x="9702" y="4356"/>
                </a:lnTo>
                <a:close/>
              </a:path>
              <a:path w="10159" h="20954">
                <a:moveTo>
                  <a:pt x="6057" y="0"/>
                </a:moveTo>
                <a:lnTo>
                  <a:pt x="2158" y="0"/>
                </a:lnTo>
                <a:lnTo>
                  <a:pt x="2158" y="4356"/>
                </a:lnTo>
                <a:lnTo>
                  <a:pt x="6057" y="4356"/>
                </a:lnTo>
                <a:lnTo>
                  <a:pt x="6057" y="0"/>
                </a:lnTo>
                <a:close/>
              </a:path>
            </a:pathLst>
          </a:custGeom>
          <a:solidFill>
            <a:srgbClr val="FFFFFF"/>
          </a:solidFill>
        </p:spPr>
        <p:txBody>
          <a:bodyPr wrap="square" lIns="0" tIns="0" rIns="0" bIns="0" rtlCol="0"/>
          <a:lstStyle/>
          <a:p>
            <a:endParaRPr sz="1588"/>
          </a:p>
        </p:txBody>
      </p:sp>
      <p:sp>
        <p:nvSpPr>
          <p:cNvPr id="110" name="object 110"/>
          <p:cNvSpPr/>
          <p:nvPr/>
        </p:nvSpPr>
        <p:spPr>
          <a:xfrm>
            <a:off x="779595" y="6151929"/>
            <a:ext cx="14568" cy="15128"/>
          </a:xfrm>
          <a:custGeom>
            <a:avLst/>
            <a:gdLst/>
            <a:ahLst/>
            <a:cxnLst/>
            <a:rect l="l" t="t" r="r" b="b"/>
            <a:pathLst>
              <a:path w="16509" h="17145">
                <a:moveTo>
                  <a:pt x="14008" y="3073"/>
                </a:moveTo>
                <a:lnTo>
                  <a:pt x="9105" y="3073"/>
                </a:lnTo>
                <a:lnTo>
                  <a:pt x="10020" y="3924"/>
                </a:lnTo>
                <a:lnTo>
                  <a:pt x="10020" y="6337"/>
                </a:lnTo>
                <a:lnTo>
                  <a:pt x="6908" y="6337"/>
                </a:lnTo>
                <a:lnTo>
                  <a:pt x="0" y="6743"/>
                </a:lnTo>
                <a:lnTo>
                  <a:pt x="0" y="14973"/>
                </a:lnTo>
                <a:lnTo>
                  <a:pt x="2603" y="16764"/>
                </a:lnTo>
                <a:lnTo>
                  <a:pt x="9080" y="16764"/>
                </a:lnTo>
                <a:lnTo>
                  <a:pt x="10299" y="13931"/>
                </a:lnTo>
                <a:lnTo>
                  <a:pt x="15951" y="13931"/>
                </a:lnTo>
                <a:lnTo>
                  <a:pt x="15951" y="13652"/>
                </a:lnTo>
                <a:lnTo>
                  <a:pt x="4800" y="13652"/>
                </a:lnTo>
                <a:lnTo>
                  <a:pt x="4123" y="12776"/>
                </a:lnTo>
                <a:lnTo>
                  <a:pt x="4025" y="9347"/>
                </a:lnTo>
                <a:lnTo>
                  <a:pt x="7315" y="9067"/>
                </a:lnTo>
                <a:lnTo>
                  <a:pt x="14008" y="9067"/>
                </a:lnTo>
                <a:lnTo>
                  <a:pt x="14008" y="3073"/>
                </a:lnTo>
                <a:close/>
              </a:path>
              <a:path w="16509" h="17145">
                <a:moveTo>
                  <a:pt x="15951" y="13931"/>
                </a:moveTo>
                <a:lnTo>
                  <a:pt x="10363" y="13931"/>
                </a:lnTo>
                <a:lnTo>
                  <a:pt x="10325" y="15570"/>
                </a:lnTo>
                <a:lnTo>
                  <a:pt x="10896" y="16383"/>
                </a:lnTo>
                <a:lnTo>
                  <a:pt x="15951" y="16383"/>
                </a:lnTo>
                <a:lnTo>
                  <a:pt x="15951" y="13931"/>
                </a:lnTo>
                <a:close/>
              </a:path>
              <a:path w="16509" h="17145">
                <a:moveTo>
                  <a:pt x="14008" y="9067"/>
                </a:moveTo>
                <a:lnTo>
                  <a:pt x="10083" y="9067"/>
                </a:lnTo>
                <a:lnTo>
                  <a:pt x="10083" y="11391"/>
                </a:lnTo>
                <a:lnTo>
                  <a:pt x="8572" y="13652"/>
                </a:lnTo>
                <a:lnTo>
                  <a:pt x="15951" y="13652"/>
                </a:lnTo>
                <a:lnTo>
                  <a:pt x="15951" y="13030"/>
                </a:lnTo>
                <a:lnTo>
                  <a:pt x="14262" y="13030"/>
                </a:lnTo>
                <a:lnTo>
                  <a:pt x="14008" y="12776"/>
                </a:lnTo>
                <a:lnTo>
                  <a:pt x="14008" y="9067"/>
                </a:lnTo>
                <a:close/>
              </a:path>
              <a:path w="16509" h="17145">
                <a:moveTo>
                  <a:pt x="12433" y="0"/>
                </a:moveTo>
                <a:lnTo>
                  <a:pt x="5435" y="0"/>
                </a:lnTo>
                <a:lnTo>
                  <a:pt x="1231" y="304"/>
                </a:lnTo>
                <a:lnTo>
                  <a:pt x="1231" y="4991"/>
                </a:lnTo>
                <a:lnTo>
                  <a:pt x="4927" y="4991"/>
                </a:lnTo>
                <a:lnTo>
                  <a:pt x="4927" y="3263"/>
                </a:lnTo>
                <a:lnTo>
                  <a:pt x="6349" y="3073"/>
                </a:lnTo>
                <a:lnTo>
                  <a:pt x="14008" y="3073"/>
                </a:lnTo>
                <a:lnTo>
                  <a:pt x="14008" y="2781"/>
                </a:lnTo>
                <a:lnTo>
                  <a:pt x="12433" y="0"/>
                </a:lnTo>
                <a:close/>
              </a:path>
            </a:pathLst>
          </a:custGeom>
          <a:solidFill>
            <a:srgbClr val="FFFFFF"/>
          </a:solidFill>
        </p:spPr>
        <p:txBody>
          <a:bodyPr wrap="square" lIns="0" tIns="0" rIns="0" bIns="0" rtlCol="0"/>
          <a:lstStyle/>
          <a:p>
            <a:endParaRPr sz="1588"/>
          </a:p>
        </p:txBody>
      </p:sp>
      <p:sp>
        <p:nvSpPr>
          <p:cNvPr id="111" name="object 111"/>
          <p:cNvSpPr/>
          <p:nvPr/>
        </p:nvSpPr>
        <p:spPr>
          <a:xfrm>
            <a:off x="794886" y="6151923"/>
            <a:ext cx="11766" cy="15128"/>
          </a:xfrm>
          <a:custGeom>
            <a:avLst/>
            <a:gdLst/>
            <a:ahLst/>
            <a:cxnLst/>
            <a:rect l="l" t="t" r="r" b="b"/>
            <a:pathLst>
              <a:path w="13334" h="17145">
                <a:moveTo>
                  <a:pt x="1879" y="11303"/>
                </a:moveTo>
                <a:lnTo>
                  <a:pt x="0" y="13906"/>
                </a:lnTo>
                <a:lnTo>
                  <a:pt x="2260" y="16764"/>
                </a:lnTo>
                <a:lnTo>
                  <a:pt x="10134" y="16764"/>
                </a:lnTo>
                <a:lnTo>
                  <a:pt x="12814" y="14884"/>
                </a:lnTo>
                <a:lnTo>
                  <a:pt x="12814" y="13652"/>
                </a:lnTo>
                <a:lnTo>
                  <a:pt x="3924" y="13652"/>
                </a:lnTo>
                <a:lnTo>
                  <a:pt x="1879" y="11303"/>
                </a:lnTo>
                <a:close/>
              </a:path>
              <a:path w="13334" h="17145">
                <a:moveTo>
                  <a:pt x="12814" y="9829"/>
                </a:moveTo>
                <a:lnTo>
                  <a:pt x="8813" y="9829"/>
                </a:lnTo>
                <a:lnTo>
                  <a:pt x="8813" y="13157"/>
                </a:lnTo>
                <a:lnTo>
                  <a:pt x="7874" y="13652"/>
                </a:lnTo>
                <a:lnTo>
                  <a:pt x="12814" y="13652"/>
                </a:lnTo>
                <a:lnTo>
                  <a:pt x="12814" y="9829"/>
                </a:lnTo>
                <a:close/>
              </a:path>
              <a:path w="13334" h="17145">
                <a:moveTo>
                  <a:pt x="8750" y="0"/>
                </a:moveTo>
                <a:lnTo>
                  <a:pt x="3263" y="0"/>
                </a:lnTo>
                <a:lnTo>
                  <a:pt x="368" y="1473"/>
                </a:lnTo>
                <a:lnTo>
                  <a:pt x="368" y="9855"/>
                </a:lnTo>
                <a:lnTo>
                  <a:pt x="12814" y="9829"/>
                </a:lnTo>
                <a:lnTo>
                  <a:pt x="12814" y="7035"/>
                </a:lnTo>
                <a:lnTo>
                  <a:pt x="4292" y="7035"/>
                </a:lnTo>
                <a:lnTo>
                  <a:pt x="4292" y="3581"/>
                </a:lnTo>
                <a:lnTo>
                  <a:pt x="5270" y="3073"/>
                </a:lnTo>
                <a:lnTo>
                  <a:pt x="12204" y="3073"/>
                </a:lnTo>
                <a:lnTo>
                  <a:pt x="12204" y="723"/>
                </a:lnTo>
                <a:lnTo>
                  <a:pt x="8750" y="0"/>
                </a:lnTo>
                <a:close/>
              </a:path>
              <a:path w="13334" h="17145">
                <a:moveTo>
                  <a:pt x="12814" y="6527"/>
                </a:moveTo>
                <a:lnTo>
                  <a:pt x="4292" y="7035"/>
                </a:lnTo>
                <a:lnTo>
                  <a:pt x="12814" y="7035"/>
                </a:lnTo>
                <a:lnTo>
                  <a:pt x="12814" y="6527"/>
                </a:lnTo>
                <a:close/>
              </a:path>
              <a:path w="13334" h="17145">
                <a:moveTo>
                  <a:pt x="12204" y="3073"/>
                </a:moveTo>
                <a:lnTo>
                  <a:pt x="7556" y="3073"/>
                </a:lnTo>
                <a:lnTo>
                  <a:pt x="8699" y="3454"/>
                </a:lnTo>
                <a:lnTo>
                  <a:pt x="8699" y="4991"/>
                </a:lnTo>
                <a:lnTo>
                  <a:pt x="12204" y="4991"/>
                </a:lnTo>
                <a:lnTo>
                  <a:pt x="12204" y="3073"/>
                </a:lnTo>
                <a:close/>
              </a:path>
            </a:pathLst>
          </a:custGeom>
          <a:solidFill>
            <a:srgbClr val="FFFFFF"/>
          </a:solidFill>
        </p:spPr>
        <p:txBody>
          <a:bodyPr wrap="square" lIns="0" tIns="0" rIns="0" bIns="0" rtlCol="0"/>
          <a:lstStyle/>
          <a:p>
            <a:endParaRPr sz="1588"/>
          </a:p>
        </p:txBody>
      </p:sp>
      <p:sp>
        <p:nvSpPr>
          <p:cNvPr id="112" name="object 112"/>
          <p:cNvSpPr/>
          <p:nvPr/>
        </p:nvSpPr>
        <p:spPr>
          <a:xfrm>
            <a:off x="883808" y="6165172"/>
            <a:ext cx="18490" cy="20731"/>
          </a:xfrm>
          <a:custGeom>
            <a:avLst/>
            <a:gdLst/>
            <a:ahLst/>
            <a:cxnLst/>
            <a:rect l="l" t="t" r="r" b="b"/>
            <a:pathLst>
              <a:path w="20955" h="23495">
                <a:moveTo>
                  <a:pt x="16802" y="0"/>
                </a:moveTo>
                <a:lnTo>
                  <a:pt x="4864" y="0"/>
                </a:lnTo>
                <a:lnTo>
                  <a:pt x="0" y="4991"/>
                </a:lnTo>
                <a:lnTo>
                  <a:pt x="0" y="18592"/>
                </a:lnTo>
                <a:lnTo>
                  <a:pt x="4991" y="23050"/>
                </a:lnTo>
                <a:lnTo>
                  <a:pt x="15011" y="23050"/>
                </a:lnTo>
                <a:lnTo>
                  <a:pt x="17399" y="20662"/>
                </a:lnTo>
                <a:lnTo>
                  <a:pt x="20942" y="20662"/>
                </a:lnTo>
                <a:lnTo>
                  <a:pt x="20942" y="19215"/>
                </a:lnTo>
                <a:lnTo>
                  <a:pt x="7607" y="19215"/>
                </a:lnTo>
                <a:lnTo>
                  <a:pt x="4279" y="16230"/>
                </a:lnTo>
                <a:lnTo>
                  <a:pt x="4279" y="6845"/>
                </a:lnTo>
                <a:lnTo>
                  <a:pt x="7569" y="3797"/>
                </a:lnTo>
                <a:lnTo>
                  <a:pt x="18707" y="3797"/>
                </a:lnTo>
                <a:lnTo>
                  <a:pt x="19469" y="2832"/>
                </a:lnTo>
                <a:lnTo>
                  <a:pt x="16802" y="0"/>
                </a:lnTo>
                <a:close/>
              </a:path>
              <a:path w="20955" h="23495">
                <a:moveTo>
                  <a:pt x="20942" y="20662"/>
                </a:moveTo>
                <a:lnTo>
                  <a:pt x="17462" y="20662"/>
                </a:lnTo>
                <a:lnTo>
                  <a:pt x="17424" y="22669"/>
                </a:lnTo>
                <a:lnTo>
                  <a:pt x="20942" y="22669"/>
                </a:lnTo>
                <a:lnTo>
                  <a:pt x="20942" y="20662"/>
                </a:lnTo>
                <a:close/>
              </a:path>
              <a:path w="20955" h="23495">
                <a:moveTo>
                  <a:pt x="20320" y="11048"/>
                </a:moveTo>
                <a:lnTo>
                  <a:pt x="15201" y="11048"/>
                </a:lnTo>
                <a:lnTo>
                  <a:pt x="15201" y="14541"/>
                </a:lnTo>
                <a:lnTo>
                  <a:pt x="16992" y="14541"/>
                </a:lnTo>
                <a:lnTo>
                  <a:pt x="17246" y="14757"/>
                </a:lnTo>
                <a:lnTo>
                  <a:pt x="17246" y="16890"/>
                </a:lnTo>
                <a:lnTo>
                  <a:pt x="15138" y="19215"/>
                </a:lnTo>
                <a:lnTo>
                  <a:pt x="20942" y="19215"/>
                </a:lnTo>
                <a:lnTo>
                  <a:pt x="20942" y="11683"/>
                </a:lnTo>
                <a:lnTo>
                  <a:pt x="20320" y="11048"/>
                </a:lnTo>
                <a:close/>
              </a:path>
              <a:path w="20955" h="23495">
                <a:moveTo>
                  <a:pt x="18707" y="3797"/>
                </a:moveTo>
                <a:lnTo>
                  <a:pt x="14820" y="3797"/>
                </a:lnTo>
                <a:lnTo>
                  <a:pt x="17145" y="5778"/>
                </a:lnTo>
                <a:lnTo>
                  <a:pt x="18707" y="3797"/>
                </a:lnTo>
                <a:close/>
              </a:path>
            </a:pathLst>
          </a:custGeom>
          <a:solidFill>
            <a:srgbClr val="FFFFFF"/>
          </a:solidFill>
        </p:spPr>
        <p:txBody>
          <a:bodyPr wrap="square" lIns="0" tIns="0" rIns="0" bIns="0" rtlCol="0"/>
          <a:lstStyle/>
          <a:p>
            <a:endParaRPr sz="1588"/>
          </a:p>
        </p:txBody>
      </p:sp>
      <p:sp>
        <p:nvSpPr>
          <p:cNvPr id="113" name="object 113"/>
          <p:cNvSpPr/>
          <p:nvPr/>
        </p:nvSpPr>
        <p:spPr>
          <a:xfrm>
            <a:off x="904332" y="6170848"/>
            <a:ext cx="10646" cy="14568"/>
          </a:xfrm>
          <a:custGeom>
            <a:avLst/>
            <a:gdLst/>
            <a:ahLst/>
            <a:cxnLst/>
            <a:rect l="l" t="t" r="r" b="b"/>
            <a:pathLst>
              <a:path w="12065" h="16509">
                <a:moveTo>
                  <a:pt x="5054" y="228"/>
                </a:moveTo>
                <a:lnTo>
                  <a:pt x="0" y="228"/>
                </a:lnTo>
                <a:lnTo>
                  <a:pt x="0" y="3619"/>
                </a:lnTo>
                <a:lnTo>
                  <a:pt x="1689" y="3619"/>
                </a:lnTo>
                <a:lnTo>
                  <a:pt x="1943" y="3835"/>
                </a:lnTo>
                <a:lnTo>
                  <a:pt x="1943" y="16243"/>
                </a:lnTo>
                <a:lnTo>
                  <a:pt x="5905" y="16243"/>
                </a:lnTo>
                <a:lnTo>
                  <a:pt x="6019" y="8077"/>
                </a:lnTo>
                <a:lnTo>
                  <a:pt x="6972" y="4902"/>
                </a:lnTo>
                <a:lnTo>
                  <a:pt x="8536" y="4114"/>
                </a:lnTo>
                <a:lnTo>
                  <a:pt x="5715" y="4114"/>
                </a:lnTo>
                <a:lnTo>
                  <a:pt x="5778" y="825"/>
                </a:lnTo>
                <a:lnTo>
                  <a:pt x="5054" y="228"/>
                </a:lnTo>
                <a:close/>
              </a:path>
              <a:path w="12065" h="16509">
                <a:moveTo>
                  <a:pt x="10858" y="0"/>
                </a:moveTo>
                <a:lnTo>
                  <a:pt x="8420" y="0"/>
                </a:lnTo>
                <a:lnTo>
                  <a:pt x="6502" y="1828"/>
                </a:lnTo>
                <a:lnTo>
                  <a:pt x="5778" y="4114"/>
                </a:lnTo>
                <a:lnTo>
                  <a:pt x="8536" y="4114"/>
                </a:lnTo>
                <a:lnTo>
                  <a:pt x="8915" y="3924"/>
                </a:lnTo>
                <a:lnTo>
                  <a:pt x="11582" y="3924"/>
                </a:lnTo>
                <a:lnTo>
                  <a:pt x="11582" y="63"/>
                </a:lnTo>
                <a:lnTo>
                  <a:pt x="10858" y="0"/>
                </a:lnTo>
                <a:close/>
              </a:path>
              <a:path w="12065" h="16509">
                <a:moveTo>
                  <a:pt x="11582" y="3924"/>
                </a:moveTo>
                <a:lnTo>
                  <a:pt x="11176" y="3924"/>
                </a:lnTo>
                <a:lnTo>
                  <a:pt x="11582" y="3987"/>
                </a:lnTo>
                <a:close/>
              </a:path>
            </a:pathLst>
          </a:custGeom>
          <a:solidFill>
            <a:srgbClr val="FFFFFF"/>
          </a:solidFill>
        </p:spPr>
        <p:txBody>
          <a:bodyPr wrap="square" lIns="0" tIns="0" rIns="0" bIns="0" rtlCol="0"/>
          <a:lstStyle/>
          <a:p>
            <a:endParaRPr sz="1588"/>
          </a:p>
        </p:txBody>
      </p:sp>
      <p:sp>
        <p:nvSpPr>
          <p:cNvPr id="114" name="object 114"/>
          <p:cNvSpPr/>
          <p:nvPr/>
        </p:nvSpPr>
        <p:spPr>
          <a:xfrm>
            <a:off x="915237" y="6170720"/>
            <a:ext cx="14568" cy="15128"/>
          </a:xfrm>
          <a:custGeom>
            <a:avLst/>
            <a:gdLst/>
            <a:ahLst/>
            <a:cxnLst/>
            <a:rect l="l" t="t" r="r" b="b"/>
            <a:pathLst>
              <a:path w="16509" h="17145">
                <a:moveTo>
                  <a:pt x="14008" y="3073"/>
                </a:moveTo>
                <a:lnTo>
                  <a:pt x="9105" y="3073"/>
                </a:lnTo>
                <a:lnTo>
                  <a:pt x="10020" y="3924"/>
                </a:lnTo>
                <a:lnTo>
                  <a:pt x="10020" y="6337"/>
                </a:lnTo>
                <a:lnTo>
                  <a:pt x="6908" y="6337"/>
                </a:lnTo>
                <a:lnTo>
                  <a:pt x="0" y="6743"/>
                </a:lnTo>
                <a:lnTo>
                  <a:pt x="0" y="14973"/>
                </a:lnTo>
                <a:lnTo>
                  <a:pt x="2603" y="16763"/>
                </a:lnTo>
                <a:lnTo>
                  <a:pt x="9080" y="16763"/>
                </a:lnTo>
                <a:lnTo>
                  <a:pt x="10299" y="13931"/>
                </a:lnTo>
                <a:lnTo>
                  <a:pt x="15951" y="13931"/>
                </a:lnTo>
                <a:lnTo>
                  <a:pt x="15951" y="13652"/>
                </a:lnTo>
                <a:lnTo>
                  <a:pt x="4800" y="13652"/>
                </a:lnTo>
                <a:lnTo>
                  <a:pt x="4123" y="12776"/>
                </a:lnTo>
                <a:lnTo>
                  <a:pt x="4025" y="9347"/>
                </a:lnTo>
                <a:lnTo>
                  <a:pt x="7315" y="9067"/>
                </a:lnTo>
                <a:lnTo>
                  <a:pt x="14008" y="9067"/>
                </a:lnTo>
                <a:lnTo>
                  <a:pt x="14008" y="3073"/>
                </a:lnTo>
                <a:close/>
              </a:path>
              <a:path w="16509" h="17145">
                <a:moveTo>
                  <a:pt x="15951" y="13931"/>
                </a:moveTo>
                <a:lnTo>
                  <a:pt x="10363" y="13931"/>
                </a:lnTo>
                <a:lnTo>
                  <a:pt x="10325" y="15570"/>
                </a:lnTo>
                <a:lnTo>
                  <a:pt x="10896" y="16382"/>
                </a:lnTo>
                <a:lnTo>
                  <a:pt x="15951" y="16382"/>
                </a:lnTo>
                <a:lnTo>
                  <a:pt x="15951" y="13931"/>
                </a:lnTo>
                <a:close/>
              </a:path>
              <a:path w="16509" h="17145">
                <a:moveTo>
                  <a:pt x="14008" y="9067"/>
                </a:moveTo>
                <a:lnTo>
                  <a:pt x="10083" y="9067"/>
                </a:lnTo>
                <a:lnTo>
                  <a:pt x="10083" y="11391"/>
                </a:lnTo>
                <a:lnTo>
                  <a:pt x="8572" y="13652"/>
                </a:lnTo>
                <a:lnTo>
                  <a:pt x="15951" y="13652"/>
                </a:lnTo>
                <a:lnTo>
                  <a:pt x="15951" y="13030"/>
                </a:lnTo>
                <a:lnTo>
                  <a:pt x="14262" y="13030"/>
                </a:lnTo>
                <a:lnTo>
                  <a:pt x="14008" y="12776"/>
                </a:lnTo>
                <a:lnTo>
                  <a:pt x="14008" y="9067"/>
                </a:lnTo>
                <a:close/>
              </a:path>
              <a:path w="16509" h="17145">
                <a:moveTo>
                  <a:pt x="12433" y="0"/>
                </a:moveTo>
                <a:lnTo>
                  <a:pt x="5435" y="0"/>
                </a:lnTo>
                <a:lnTo>
                  <a:pt x="1231" y="304"/>
                </a:lnTo>
                <a:lnTo>
                  <a:pt x="1231" y="4991"/>
                </a:lnTo>
                <a:lnTo>
                  <a:pt x="4927" y="4991"/>
                </a:lnTo>
                <a:lnTo>
                  <a:pt x="4927" y="3263"/>
                </a:lnTo>
                <a:lnTo>
                  <a:pt x="6337" y="3073"/>
                </a:lnTo>
                <a:lnTo>
                  <a:pt x="14008" y="3073"/>
                </a:lnTo>
                <a:lnTo>
                  <a:pt x="14008" y="2781"/>
                </a:lnTo>
                <a:lnTo>
                  <a:pt x="12433" y="0"/>
                </a:lnTo>
                <a:close/>
              </a:path>
            </a:pathLst>
          </a:custGeom>
          <a:solidFill>
            <a:srgbClr val="FFFFFF"/>
          </a:solidFill>
        </p:spPr>
        <p:txBody>
          <a:bodyPr wrap="square" lIns="0" tIns="0" rIns="0" bIns="0" rtlCol="0"/>
          <a:lstStyle/>
          <a:p>
            <a:endParaRPr sz="1588"/>
          </a:p>
        </p:txBody>
      </p:sp>
      <p:sp>
        <p:nvSpPr>
          <p:cNvPr id="115" name="object 115"/>
          <p:cNvSpPr/>
          <p:nvPr/>
        </p:nvSpPr>
        <p:spPr>
          <a:xfrm>
            <a:off x="930416" y="6170714"/>
            <a:ext cx="16809" cy="14568"/>
          </a:xfrm>
          <a:custGeom>
            <a:avLst/>
            <a:gdLst/>
            <a:ahLst/>
            <a:cxnLst/>
            <a:rect l="l" t="t" r="r" b="b"/>
            <a:pathLst>
              <a:path w="19050" h="16509">
                <a:moveTo>
                  <a:pt x="5080" y="380"/>
                </a:moveTo>
                <a:lnTo>
                  <a:pt x="0" y="380"/>
                </a:lnTo>
                <a:lnTo>
                  <a:pt x="0" y="3771"/>
                </a:lnTo>
                <a:lnTo>
                  <a:pt x="1689" y="3771"/>
                </a:lnTo>
                <a:lnTo>
                  <a:pt x="1943" y="3987"/>
                </a:lnTo>
                <a:lnTo>
                  <a:pt x="1943" y="16395"/>
                </a:lnTo>
                <a:lnTo>
                  <a:pt x="5905" y="16395"/>
                </a:lnTo>
                <a:lnTo>
                  <a:pt x="5994" y="7569"/>
                </a:lnTo>
                <a:lnTo>
                  <a:pt x="6210" y="6908"/>
                </a:lnTo>
                <a:lnTo>
                  <a:pt x="6769" y="4991"/>
                </a:lnTo>
                <a:lnTo>
                  <a:pt x="8382" y="3644"/>
                </a:lnTo>
                <a:lnTo>
                  <a:pt x="17018" y="3644"/>
                </a:lnTo>
                <a:lnTo>
                  <a:pt x="17018" y="3327"/>
                </a:lnTo>
                <a:lnTo>
                  <a:pt x="5715" y="3327"/>
                </a:lnTo>
                <a:lnTo>
                  <a:pt x="5778" y="1041"/>
                </a:lnTo>
                <a:lnTo>
                  <a:pt x="5080" y="380"/>
                </a:lnTo>
                <a:close/>
              </a:path>
              <a:path w="19050" h="16509">
                <a:moveTo>
                  <a:pt x="17018" y="3644"/>
                </a:moveTo>
                <a:lnTo>
                  <a:pt x="12522" y="3644"/>
                </a:lnTo>
                <a:lnTo>
                  <a:pt x="13030" y="4965"/>
                </a:lnTo>
                <a:lnTo>
                  <a:pt x="13030" y="15760"/>
                </a:lnTo>
                <a:lnTo>
                  <a:pt x="13652" y="16395"/>
                </a:lnTo>
                <a:lnTo>
                  <a:pt x="18961" y="16395"/>
                </a:lnTo>
                <a:lnTo>
                  <a:pt x="18961" y="13030"/>
                </a:lnTo>
                <a:lnTo>
                  <a:pt x="17272" y="13030"/>
                </a:lnTo>
                <a:lnTo>
                  <a:pt x="17018" y="12776"/>
                </a:lnTo>
                <a:lnTo>
                  <a:pt x="17018" y="3644"/>
                </a:lnTo>
                <a:close/>
              </a:path>
              <a:path w="19050" h="16509">
                <a:moveTo>
                  <a:pt x="14973" y="0"/>
                </a:moveTo>
                <a:lnTo>
                  <a:pt x="8191" y="0"/>
                </a:lnTo>
                <a:lnTo>
                  <a:pt x="6464" y="1981"/>
                </a:lnTo>
                <a:lnTo>
                  <a:pt x="5778" y="3327"/>
                </a:lnTo>
                <a:lnTo>
                  <a:pt x="17018" y="3327"/>
                </a:lnTo>
                <a:lnTo>
                  <a:pt x="17018" y="1854"/>
                </a:lnTo>
                <a:lnTo>
                  <a:pt x="14973" y="0"/>
                </a:lnTo>
                <a:close/>
              </a:path>
            </a:pathLst>
          </a:custGeom>
          <a:solidFill>
            <a:srgbClr val="FFFFFF"/>
          </a:solidFill>
        </p:spPr>
        <p:txBody>
          <a:bodyPr wrap="square" lIns="0" tIns="0" rIns="0" bIns="0" rtlCol="0"/>
          <a:lstStyle/>
          <a:p>
            <a:endParaRPr sz="1588"/>
          </a:p>
        </p:txBody>
      </p:sp>
      <p:sp>
        <p:nvSpPr>
          <p:cNvPr id="116" name="object 116"/>
          <p:cNvSpPr/>
          <p:nvPr/>
        </p:nvSpPr>
        <p:spPr>
          <a:xfrm>
            <a:off x="948596" y="6170718"/>
            <a:ext cx="15688" cy="15128"/>
          </a:xfrm>
          <a:custGeom>
            <a:avLst/>
            <a:gdLst/>
            <a:ahLst/>
            <a:cxnLst/>
            <a:rect l="l" t="t" r="r" b="b"/>
            <a:pathLst>
              <a:path w="17780" h="17145">
                <a:moveTo>
                  <a:pt x="13581" y="0"/>
                </a:moveTo>
                <a:lnTo>
                  <a:pt x="3814" y="0"/>
                </a:lnTo>
                <a:lnTo>
                  <a:pt x="27" y="3390"/>
                </a:lnTo>
                <a:lnTo>
                  <a:pt x="0" y="13373"/>
                </a:lnTo>
                <a:lnTo>
                  <a:pt x="3814" y="16764"/>
                </a:lnTo>
                <a:lnTo>
                  <a:pt x="13581" y="16764"/>
                </a:lnTo>
                <a:lnTo>
                  <a:pt x="17395" y="13373"/>
                </a:lnTo>
                <a:lnTo>
                  <a:pt x="6100" y="13373"/>
                </a:lnTo>
                <a:lnTo>
                  <a:pt x="3941" y="11366"/>
                </a:lnTo>
                <a:lnTo>
                  <a:pt x="3941" y="5422"/>
                </a:lnTo>
                <a:lnTo>
                  <a:pt x="6100" y="3390"/>
                </a:lnTo>
                <a:lnTo>
                  <a:pt x="17367" y="3390"/>
                </a:lnTo>
                <a:lnTo>
                  <a:pt x="13581" y="0"/>
                </a:lnTo>
                <a:close/>
              </a:path>
              <a:path w="17780" h="17145">
                <a:moveTo>
                  <a:pt x="17367" y="3390"/>
                </a:moveTo>
                <a:lnTo>
                  <a:pt x="11282" y="3390"/>
                </a:lnTo>
                <a:lnTo>
                  <a:pt x="13454" y="5422"/>
                </a:lnTo>
                <a:lnTo>
                  <a:pt x="13454" y="11366"/>
                </a:lnTo>
                <a:lnTo>
                  <a:pt x="11282" y="13373"/>
                </a:lnTo>
                <a:lnTo>
                  <a:pt x="17395" y="13373"/>
                </a:lnTo>
                <a:lnTo>
                  <a:pt x="17367" y="3390"/>
                </a:lnTo>
                <a:close/>
              </a:path>
            </a:pathLst>
          </a:custGeom>
          <a:solidFill>
            <a:srgbClr val="FFFFFF"/>
          </a:solidFill>
        </p:spPr>
        <p:txBody>
          <a:bodyPr wrap="square" lIns="0" tIns="0" rIns="0" bIns="0" rtlCol="0"/>
          <a:lstStyle/>
          <a:p>
            <a:endParaRPr sz="1588"/>
          </a:p>
        </p:txBody>
      </p:sp>
      <p:sp>
        <p:nvSpPr>
          <p:cNvPr id="117" name="object 117"/>
          <p:cNvSpPr/>
          <p:nvPr/>
        </p:nvSpPr>
        <p:spPr>
          <a:xfrm>
            <a:off x="965585" y="6170715"/>
            <a:ext cx="11766" cy="15128"/>
          </a:xfrm>
          <a:custGeom>
            <a:avLst/>
            <a:gdLst/>
            <a:ahLst/>
            <a:cxnLst/>
            <a:rect l="l" t="t" r="r" b="b"/>
            <a:pathLst>
              <a:path w="13334" h="17145">
                <a:moveTo>
                  <a:pt x="1879" y="11302"/>
                </a:moveTo>
                <a:lnTo>
                  <a:pt x="0" y="13906"/>
                </a:lnTo>
                <a:lnTo>
                  <a:pt x="2260" y="16763"/>
                </a:lnTo>
                <a:lnTo>
                  <a:pt x="10147" y="16763"/>
                </a:lnTo>
                <a:lnTo>
                  <a:pt x="12814" y="14884"/>
                </a:lnTo>
                <a:lnTo>
                  <a:pt x="12814" y="13652"/>
                </a:lnTo>
                <a:lnTo>
                  <a:pt x="3924" y="13652"/>
                </a:lnTo>
                <a:lnTo>
                  <a:pt x="1879" y="11302"/>
                </a:lnTo>
                <a:close/>
              </a:path>
              <a:path w="13334" h="17145">
                <a:moveTo>
                  <a:pt x="12814" y="9829"/>
                </a:moveTo>
                <a:lnTo>
                  <a:pt x="8813" y="9829"/>
                </a:lnTo>
                <a:lnTo>
                  <a:pt x="8813" y="13157"/>
                </a:lnTo>
                <a:lnTo>
                  <a:pt x="7873" y="13652"/>
                </a:lnTo>
                <a:lnTo>
                  <a:pt x="12814" y="13652"/>
                </a:lnTo>
                <a:lnTo>
                  <a:pt x="12814" y="9829"/>
                </a:lnTo>
                <a:close/>
              </a:path>
              <a:path w="13334" h="17145">
                <a:moveTo>
                  <a:pt x="8762" y="0"/>
                </a:moveTo>
                <a:lnTo>
                  <a:pt x="3263" y="0"/>
                </a:lnTo>
                <a:lnTo>
                  <a:pt x="368" y="1473"/>
                </a:lnTo>
                <a:lnTo>
                  <a:pt x="368" y="9855"/>
                </a:lnTo>
                <a:lnTo>
                  <a:pt x="12814" y="9829"/>
                </a:lnTo>
                <a:lnTo>
                  <a:pt x="12814" y="7035"/>
                </a:lnTo>
                <a:lnTo>
                  <a:pt x="4305" y="7035"/>
                </a:lnTo>
                <a:lnTo>
                  <a:pt x="4305" y="3581"/>
                </a:lnTo>
                <a:lnTo>
                  <a:pt x="5270" y="3073"/>
                </a:lnTo>
                <a:lnTo>
                  <a:pt x="12204" y="3073"/>
                </a:lnTo>
                <a:lnTo>
                  <a:pt x="12204" y="723"/>
                </a:lnTo>
                <a:lnTo>
                  <a:pt x="8762" y="0"/>
                </a:lnTo>
                <a:close/>
              </a:path>
              <a:path w="13334" h="17145">
                <a:moveTo>
                  <a:pt x="12814" y="6527"/>
                </a:moveTo>
                <a:lnTo>
                  <a:pt x="4305" y="7035"/>
                </a:lnTo>
                <a:lnTo>
                  <a:pt x="12814" y="7035"/>
                </a:lnTo>
                <a:lnTo>
                  <a:pt x="12814" y="6527"/>
                </a:lnTo>
                <a:close/>
              </a:path>
              <a:path w="13334" h="17145">
                <a:moveTo>
                  <a:pt x="12204" y="3073"/>
                </a:moveTo>
                <a:lnTo>
                  <a:pt x="7569" y="3073"/>
                </a:lnTo>
                <a:lnTo>
                  <a:pt x="8699" y="3454"/>
                </a:lnTo>
                <a:lnTo>
                  <a:pt x="8699" y="4991"/>
                </a:lnTo>
                <a:lnTo>
                  <a:pt x="12204" y="4991"/>
                </a:lnTo>
                <a:lnTo>
                  <a:pt x="12204" y="3073"/>
                </a:lnTo>
                <a:close/>
              </a:path>
            </a:pathLst>
          </a:custGeom>
          <a:solidFill>
            <a:srgbClr val="FFFFFF"/>
          </a:solidFill>
        </p:spPr>
        <p:txBody>
          <a:bodyPr wrap="square" lIns="0" tIns="0" rIns="0" bIns="0" rtlCol="0"/>
          <a:lstStyle/>
          <a:p>
            <a:endParaRPr sz="1588"/>
          </a:p>
        </p:txBody>
      </p:sp>
      <p:sp>
        <p:nvSpPr>
          <p:cNvPr id="118" name="object 118"/>
          <p:cNvSpPr/>
          <p:nvPr/>
        </p:nvSpPr>
        <p:spPr>
          <a:xfrm>
            <a:off x="696339" y="6280226"/>
            <a:ext cx="283234" cy="38799"/>
          </a:xfrm>
          <a:prstGeom prst="rect">
            <a:avLst/>
          </a:prstGeom>
          <a:blipFill>
            <a:blip r:embed="rId18" cstate="print"/>
            <a:stretch>
              <a:fillRect/>
            </a:stretch>
          </a:blipFill>
        </p:spPr>
        <p:txBody>
          <a:bodyPr wrap="square" lIns="0" tIns="0" rIns="0" bIns="0" rtlCol="0"/>
          <a:lstStyle/>
          <a:p>
            <a:endParaRPr sz="1588"/>
          </a:p>
        </p:txBody>
      </p:sp>
      <p:sp>
        <p:nvSpPr>
          <p:cNvPr id="119" name="object 119"/>
          <p:cNvSpPr/>
          <p:nvPr/>
        </p:nvSpPr>
        <p:spPr>
          <a:xfrm>
            <a:off x="763184" y="6472926"/>
            <a:ext cx="43703" cy="36419"/>
          </a:xfrm>
          <a:custGeom>
            <a:avLst/>
            <a:gdLst/>
            <a:ahLst/>
            <a:cxnLst/>
            <a:rect l="l" t="t" r="r" b="b"/>
            <a:pathLst>
              <a:path w="49529" h="41275">
                <a:moveTo>
                  <a:pt x="16192" y="0"/>
                </a:moveTo>
                <a:lnTo>
                  <a:pt x="2819" y="0"/>
                </a:lnTo>
                <a:lnTo>
                  <a:pt x="0" y="40843"/>
                </a:lnTo>
                <a:lnTo>
                  <a:pt x="9271" y="40843"/>
                </a:lnTo>
                <a:lnTo>
                  <a:pt x="10058" y="25336"/>
                </a:lnTo>
                <a:lnTo>
                  <a:pt x="10384" y="20294"/>
                </a:lnTo>
                <a:lnTo>
                  <a:pt x="10609" y="13576"/>
                </a:lnTo>
                <a:lnTo>
                  <a:pt x="10858" y="8420"/>
                </a:lnTo>
                <a:lnTo>
                  <a:pt x="18873" y="8420"/>
                </a:lnTo>
                <a:lnTo>
                  <a:pt x="16192" y="0"/>
                </a:lnTo>
                <a:close/>
              </a:path>
              <a:path w="49529" h="41275">
                <a:moveTo>
                  <a:pt x="47035" y="8420"/>
                </a:moveTo>
                <a:lnTo>
                  <a:pt x="38112" y="8420"/>
                </a:lnTo>
                <a:lnTo>
                  <a:pt x="38233" y="18122"/>
                </a:lnTo>
                <a:lnTo>
                  <a:pt x="38634" y="28244"/>
                </a:lnTo>
                <a:lnTo>
                  <a:pt x="39166" y="40843"/>
                </a:lnTo>
                <a:lnTo>
                  <a:pt x="48971" y="40843"/>
                </a:lnTo>
                <a:lnTo>
                  <a:pt x="47035" y="8420"/>
                </a:lnTo>
                <a:close/>
              </a:path>
              <a:path w="49529" h="41275">
                <a:moveTo>
                  <a:pt x="18873" y="8420"/>
                </a:moveTo>
                <a:lnTo>
                  <a:pt x="10985" y="8420"/>
                </a:lnTo>
                <a:lnTo>
                  <a:pt x="12085" y="13931"/>
                </a:lnTo>
                <a:lnTo>
                  <a:pt x="13550" y="19570"/>
                </a:lnTo>
                <a:lnTo>
                  <a:pt x="19748" y="40182"/>
                </a:lnTo>
                <a:lnTo>
                  <a:pt x="27571" y="40182"/>
                </a:lnTo>
                <a:lnTo>
                  <a:pt x="31611" y="28244"/>
                </a:lnTo>
                <a:lnTo>
                  <a:pt x="24282" y="28244"/>
                </a:lnTo>
                <a:lnTo>
                  <a:pt x="23291" y="23456"/>
                </a:lnTo>
                <a:lnTo>
                  <a:pt x="21867" y="18122"/>
                </a:lnTo>
                <a:lnTo>
                  <a:pt x="20515" y="13576"/>
                </a:lnTo>
                <a:lnTo>
                  <a:pt x="18873" y="8420"/>
                </a:lnTo>
                <a:close/>
              </a:path>
              <a:path w="49529" h="41275">
                <a:moveTo>
                  <a:pt x="46532" y="0"/>
                </a:moveTo>
                <a:lnTo>
                  <a:pt x="33439" y="0"/>
                </a:lnTo>
                <a:lnTo>
                  <a:pt x="28587" y="13931"/>
                </a:lnTo>
                <a:lnTo>
                  <a:pt x="27191" y="18300"/>
                </a:lnTo>
                <a:lnTo>
                  <a:pt x="25730" y="23507"/>
                </a:lnTo>
                <a:lnTo>
                  <a:pt x="24485" y="28244"/>
                </a:lnTo>
                <a:lnTo>
                  <a:pt x="31611" y="28244"/>
                </a:lnTo>
                <a:lnTo>
                  <a:pt x="33247" y="23456"/>
                </a:lnTo>
                <a:lnTo>
                  <a:pt x="34683" y="19456"/>
                </a:lnTo>
                <a:lnTo>
                  <a:pt x="36542" y="13576"/>
                </a:lnTo>
                <a:lnTo>
                  <a:pt x="37909" y="8420"/>
                </a:lnTo>
                <a:lnTo>
                  <a:pt x="47035" y="8420"/>
                </a:lnTo>
                <a:lnTo>
                  <a:pt x="46532" y="0"/>
                </a:lnTo>
                <a:close/>
              </a:path>
            </a:pathLst>
          </a:custGeom>
          <a:solidFill>
            <a:srgbClr val="000000"/>
          </a:solidFill>
        </p:spPr>
        <p:txBody>
          <a:bodyPr wrap="square" lIns="0" tIns="0" rIns="0" bIns="0" rtlCol="0"/>
          <a:lstStyle/>
          <a:p>
            <a:endParaRPr sz="1588"/>
          </a:p>
        </p:txBody>
      </p:sp>
      <p:sp>
        <p:nvSpPr>
          <p:cNvPr id="120" name="object 120"/>
          <p:cNvSpPr/>
          <p:nvPr/>
        </p:nvSpPr>
        <p:spPr>
          <a:xfrm>
            <a:off x="812942" y="6471430"/>
            <a:ext cx="9525" cy="37540"/>
          </a:xfrm>
          <a:custGeom>
            <a:avLst/>
            <a:gdLst/>
            <a:ahLst/>
            <a:cxnLst/>
            <a:rect l="l" t="t" r="r" b="b"/>
            <a:pathLst>
              <a:path w="10795" h="42545">
                <a:moveTo>
                  <a:pt x="10337" y="12903"/>
                </a:moveTo>
                <a:lnTo>
                  <a:pt x="330" y="12903"/>
                </a:lnTo>
                <a:lnTo>
                  <a:pt x="330" y="42544"/>
                </a:lnTo>
                <a:lnTo>
                  <a:pt x="10337" y="42544"/>
                </a:lnTo>
                <a:lnTo>
                  <a:pt x="10337" y="12903"/>
                </a:lnTo>
                <a:close/>
              </a:path>
              <a:path w="10795" h="42545">
                <a:moveTo>
                  <a:pt x="8559" y="0"/>
                </a:moveTo>
                <a:lnTo>
                  <a:pt x="2108" y="0"/>
                </a:lnTo>
                <a:lnTo>
                  <a:pt x="0" y="1993"/>
                </a:lnTo>
                <a:lnTo>
                  <a:pt x="0" y="7213"/>
                </a:lnTo>
                <a:lnTo>
                  <a:pt x="2108" y="9270"/>
                </a:lnTo>
                <a:lnTo>
                  <a:pt x="8559" y="9270"/>
                </a:lnTo>
                <a:lnTo>
                  <a:pt x="10655" y="7213"/>
                </a:lnTo>
                <a:lnTo>
                  <a:pt x="10591" y="1993"/>
                </a:lnTo>
                <a:lnTo>
                  <a:pt x="8559" y="0"/>
                </a:lnTo>
                <a:close/>
              </a:path>
            </a:pathLst>
          </a:custGeom>
          <a:solidFill>
            <a:srgbClr val="000000"/>
          </a:solidFill>
        </p:spPr>
        <p:txBody>
          <a:bodyPr wrap="square" lIns="0" tIns="0" rIns="0" bIns="0" rtlCol="0"/>
          <a:lstStyle/>
          <a:p>
            <a:endParaRPr sz="1588"/>
          </a:p>
        </p:txBody>
      </p:sp>
      <p:sp>
        <p:nvSpPr>
          <p:cNvPr id="121" name="object 121"/>
          <p:cNvSpPr/>
          <p:nvPr/>
        </p:nvSpPr>
        <p:spPr>
          <a:xfrm>
            <a:off x="829428" y="6472658"/>
            <a:ext cx="28574" cy="36419"/>
          </a:xfrm>
          <a:custGeom>
            <a:avLst/>
            <a:gdLst/>
            <a:ahLst/>
            <a:cxnLst/>
            <a:rect l="l" t="t" r="r" b="b"/>
            <a:pathLst>
              <a:path w="32384" h="41275">
                <a:moveTo>
                  <a:pt x="19748" y="0"/>
                </a:moveTo>
                <a:lnTo>
                  <a:pt x="7442" y="0"/>
                </a:lnTo>
                <a:lnTo>
                  <a:pt x="3098" y="355"/>
                </a:lnTo>
                <a:lnTo>
                  <a:pt x="0" y="850"/>
                </a:lnTo>
                <a:lnTo>
                  <a:pt x="0" y="41148"/>
                </a:lnTo>
                <a:lnTo>
                  <a:pt x="9944" y="41148"/>
                </a:lnTo>
                <a:lnTo>
                  <a:pt x="9944" y="26543"/>
                </a:lnTo>
                <a:lnTo>
                  <a:pt x="19966" y="26543"/>
                </a:lnTo>
                <a:lnTo>
                  <a:pt x="24358" y="25387"/>
                </a:lnTo>
                <a:lnTo>
                  <a:pt x="30416" y="20116"/>
                </a:lnTo>
                <a:lnTo>
                  <a:pt x="30622" y="19634"/>
                </a:lnTo>
                <a:lnTo>
                  <a:pt x="11849" y="19634"/>
                </a:lnTo>
                <a:lnTo>
                  <a:pt x="10795" y="19570"/>
                </a:lnTo>
                <a:lnTo>
                  <a:pt x="9944" y="19392"/>
                </a:lnTo>
                <a:lnTo>
                  <a:pt x="9944" y="7327"/>
                </a:lnTo>
                <a:lnTo>
                  <a:pt x="10668" y="7150"/>
                </a:lnTo>
                <a:lnTo>
                  <a:pt x="12052" y="6959"/>
                </a:lnTo>
                <a:lnTo>
                  <a:pt x="30872" y="6959"/>
                </a:lnTo>
                <a:lnTo>
                  <a:pt x="29959" y="5334"/>
                </a:lnTo>
                <a:lnTo>
                  <a:pt x="27127" y="3276"/>
                </a:lnTo>
                <a:lnTo>
                  <a:pt x="24168" y="1092"/>
                </a:lnTo>
                <a:lnTo>
                  <a:pt x="19748" y="0"/>
                </a:lnTo>
                <a:close/>
              </a:path>
              <a:path w="32384" h="41275">
                <a:moveTo>
                  <a:pt x="19966" y="26543"/>
                </a:moveTo>
                <a:lnTo>
                  <a:pt x="9944" y="26543"/>
                </a:lnTo>
                <a:lnTo>
                  <a:pt x="10858" y="26670"/>
                </a:lnTo>
                <a:lnTo>
                  <a:pt x="12052" y="26720"/>
                </a:lnTo>
                <a:lnTo>
                  <a:pt x="19291" y="26720"/>
                </a:lnTo>
                <a:lnTo>
                  <a:pt x="19966" y="26543"/>
                </a:lnTo>
                <a:close/>
              </a:path>
              <a:path w="32384" h="41275">
                <a:moveTo>
                  <a:pt x="30872" y="6959"/>
                </a:moveTo>
                <a:lnTo>
                  <a:pt x="19100" y="6959"/>
                </a:lnTo>
                <a:lnTo>
                  <a:pt x="21920" y="9207"/>
                </a:lnTo>
                <a:lnTo>
                  <a:pt x="21920" y="17157"/>
                </a:lnTo>
                <a:lnTo>
                  <a:pt x="18630" y="19634"/>
                </a:lnTo>
                <a:lnTo>
                  <a:pt x="30622" y="19634"/>
                </a:lnTo>
                <a:lnTo>
                  <a:pt x="31864" y="16725"/>
                </a:lnTo>
                <a:lnTo>
                  <a:pt x="31864" y="8724"/>
                </a:lnTo>
                <a:lnTo>
                  <a:pt x="30872" y="6959"/>
                </a:lnTo>
                <a:close/>
              </a:path>
            </a:pathLst>
          </a:custGeom>
          <a:solidFill>
            <a:srgbClr val="000000"/>
          </a:solidFill>
        </p:spPr>
        <p:txBody>
          <a:bodyPr wrap="square" lIns="0" tIns="0" rIns="0" bIns="0" rtlCol="0"/>
          <a:lstStyle/>
          <a:p>
            <a:endParaRPr sz="1588"/>
          </a:p>
        </p:txBody>
      </p:sp>
      <p:sp>
        <p:nvSpPr>
          <p:cNvPr id="122" name="object 122"/>
          <p:cNvSpPr/>
          <p:nvPr/>
        </p:nvSpPr>
        <p:spPr>
          <a:xfrm>
            <a:off x="862875" y="6470993"/>
            <a:ext cx="8965" cy="38100"/>
          </a:xfrm>
          <a:custGeom>
            <a:avLst/>
            <a:gdLst/>
            <a:ahLst/>
            <a:cxnLst/>
            <a:rect l="l" t="t" r="r" b="b"/>
            <a:pathLst>
              <a:path w="10159" h="43179">
                <a:moveTo>
                  <a:pt x="0" y="0"/>
                </a:moveTo>
                <a:lnTo>
                  <a:pt x="10007" y="0"/>
                </a:lnTo>
                <a:lnTo>
                  <a:pt x="10007" y="43040"/>
                </a:lnTo>
                <a:lnTo>
                  <a:pt x="0" y="43040"/>
                </a:lnTo>
                <a:lnTo>
                  <a:pt x="0" y="0"/>
                </a:lnTo>
                <a:close/>
              </a:path>
            </a:pathLst>
          </a:custGeom>
          <a:solidFill>
            <a:srgbClr val="000000"/>
          </a:solidFill>
        </p:spPr>
        <p:txBody>
          <a:bodyPr wrap="square" lIns="0" tIns="0" rIns="0" bIns="0" rtlCol="0"/>
          <a:lstStyle/>
          <a:p>
            <a:endParaRPr sz="1588"/>
          </a:p>
        </p:txBody>
      </p:sp>
      <p:sp>
        <p:nvSpPr>
          <p:cNvPr id="123" name="object 123"/>
          <p:cNvSpPr/>
          <p:nvPr/>
        </p:nvSpPr>
        <p:spPr>
          <a:xfrm>
            <a:off x="876992" y="6482224"/>
            <a:ext cx="26334" cy="27454"/>
          </a:xfrm>
          <a:custGeom>
            <a:avLst/>
            <a:gdLst/>
            <a:ahLst/>
            <a:cxnLst/>
            <a:rect l="l" t="t" r="r" b="b"/>
            <a:pathLst>
              <a:path w="29844" h="31115">
                <a:moveTo>
                  <a:pt x="28956" y="6311"/>
                </a:moveTo>
                <a:lnTo>
                  <a:pt x="17957" y="6311"/>
                </a:lnTo>
                <a:lnTo>
                  <a:pt x="18884" y="8547"/>
                </a:lnTo>
                <a:lnTo>
                  <a:pt x="18884" y="10541"/>
                </a:lnTo>
                <a:lnTo>
                  <a:pt x="7390" y="10541"/>
                </a:lnTo>
                <a:lnTo>
                  <a:pt x="0" y="14185"/>
                </a:lnTo>
                <a:lnTo>
                  <a:pt x="0" y="26606"/>
                </a:lnTo>
                <a:lnTo>
                  <a:pt x="3873" y="30975"/>
                </a:lnTo>
                <a:lnTo>
                  <a:pt x="14211" y="30975"/>
                </a:lnTo>
                <a:lnTo>
                  <a:pt x="17500" y="29705"/>
                </a:lnTo>
                <a:lnTo>
                  <a:pt x="19608" y="27343"/>
                </a:lnTo>
                <a:lnTo>
                  <a:pt x="29020" y="27343"/>
                </a:lnTo>
                <a:lnTo>
                  <a:pt x="28956" y="24485"/>
                </a:lnTo>
                <a:lnTo>
                  <a:pt x="11569" y="24485"/>
                </a:lnTo>
                <a:lnTo>
                  <a:pt x="9867" y="23342"/>
                </a:lnTo>
                <a:lnTo>
                  <a:pt x="9867" y="17399"/>
                </a:lnTo>
                <a:lnTo>
                  <a:pt x="13944" y="16243"/>
                </a:lnTo>
                <a:lnTo>
                  <a:pt x="28956" y="16243"/>
                </a:lnTo>
                <a:lnTo>
                  <a:pt x="28956" y="10541"/>
                </a:lnTo>
                <a:lnTo>
                  <a:pt x="18884" y="10541"/>
                </a:lnTo>
                <a:lnTo>
                  <a:pt x="28956" y="10490"/>
                </a:lnTo>
                <a:lnTo>
                  <a:pt x="28956" y="6311"/>
                </a:lnTo>
                <a:close/>
              </a:path>
              <a:path w="29844" h="31115">
                <a:moveTo>
                  <a:pt x="29020" y="27343"/>
                </a:moveTo>
                <a:lnTo>
                  <a:pt x="19812" y="27343"/>
                </a:lnTo>
                <a:lnTo>
                  <a:pt x="20396" y="30314"/>
                </a:lnTo>
                <a:lnTo>
                  <a:pt x="29413" y="30314"/>
                </a:lnTo>
                <a:lnTo>
                  <a:pt x="29083" y="28676"/>
                </a:lnTo>
                <a:lnTo>
                  <a:pt x="29020" y="27343"/>
                </a:lnTo>
                <a:close/>
              </a:path>
              <a:path w="29844" h="31115">
                <a:moveTo>
                  <a:pt x="28956" y="16243"/>
                </a:moveTo>
                <a:lnTo>
                  <a:pt x="13944" y="16243"/>
                </a:lnTo>
                <a:lnTo>
                  <a:pt x="19215" y="16306"/>
                </a:lnTo>
                <a:lnTo>
                  <a:pt x="19151" y="20612"/>
                </a:lnTo>
                <a:lnTo>
                  <a:pt x="19011" y="21094"/>
                </a:lnTo>
                <a:lnTo>
                  <a:pt x="18364" y="22974"/>
                </a:lnTo>
                <a:lnTo>
                  <a:pt x="16319" y="24485"/>
                </a:lnTo>
                <a:lnTo>
                  <a:pt x="28956" y="24485"/>
                </a:lnTo>
                <a:lnTo>
                  <a:pt x="28956" y="16243"/>
                </a:lnTo>
                <a:close/>
              </a:path>
              <a:path w="29844" h="31115">
                <a:moveTo>
                  <a:pt x="25539" y="0"/>
                </a:moveTo>
                <a:lnTo>
                  <a:pt x="8940" y="0"/>
                </a:lnTo>
                <a:lnTo>
                  <a:pt x="4533" y="1447"/>
                </a:lnTo>
                <a:lnTo>
                  <a:pt x="2298" y="2603"/>
                </a:lnTo>
                <a:lnTo>
                  <a:pt x="4140" y="8547"/>
                </a:lnTo>
                <a:lnTo>
                  <a:pt x="6248" y="7340"/>
                </a:lnTo>
                <a:lnTo>
                  <a:pt x="9740" y="6311"/>
                </a:lnTo>
                <a:lnTo>
                  <a:pt x="28956" y="6311"/>
                </a:lnTo>
                <a:lnTo>
                  <a:pt x="28956" y="5816"/>
                </a:lnTo>
                <a:lnTo>
                  <a:pt x="25539" y="0"/>
                </a:lnTo>
                <a:close/>
              </a:path>
            </a:pathLst>
          </a:custGeom>
          <a:solidFill>
            <a:srgbClr val="000000"/>
          </a:solidFill>
        </p:spPr>
        <p:txBody>
          <a:bodyPr wrap="square" lIns="0" tIns="0" rIns="0" bIns="0" rtlCol="0"/>
          <a:lstStyle/>
          <a:p>
            <a:endParaRPr sz="1588"/>
          </a:p>
        </p:txBody>
      </p:sp>
      <p:sp>
        <p:nvSpPr>
          <p:cNvPr id="124" name="object 124"/>
          <p:cNvSpPr/>
          <p:nvPr/>
        </p:nvSpPr>
        <p:spPr>
          <a:xfrm>
            <a:off x="906473" y="6475701"/>
            <a:ext cx="19050" cy="34178"/>
          </a:xfrm>
          <a:custGeom>
            <a:avLst/>
            <a:gdLst/>
            <a:ahLst/>
            <a:cxnLst/>
            <a:rect l="l" t="t" r="r" b="b"/>
            <a:pathLst>
              <a:path w="21590" h="38734">
                <a:moveTo>
                  <a:pt x="14096" y="14846"/>
                </a:moveTo>
                <a:lnTo>
                  <a:pt x="4292" y="14846"/>
                </a:lnTo>
                <a:lnTo>
                  <a:pt x="4292" y="31153"/>
                </a:lnTo>
                <a:lnTo>
                  <a:pt x="5206" y="33997"/>
                </a:lnTo>
                <a:lnTo>
                  <a:pt x="8635" y="37274"/>
                </a:lnTo>
                <a:lnTo>
                  <a:pt x="11328" y="38366"/>
                </a:lnTo>
                <a:lnTo>
                  <a:pt x="17386" y="38366"/>
                </a:lnTo>
                <a:lnTo>
                  <a:pt x="19761" y="37998"/>
                </a:lnTo>
                <a:lnTo>
                  <a:pt x="21081" y="37515"/>
                </a:lnTo>
                <a:lnTo>
                  <a:pt x="21008" y="30784"/>
                </a:lnTo>
                <a:lnTo>
                  <a:pt x="15024" y="30784"/>
                </a:lnTo>
                <a:lnTo>
                  <a:pt x="14096" y="29159"/>
                </a:lnTo>
                <a:lnTo>
                  <a:pt x="14096" y="14846"/>
                </a:lnTo>
                <a:close/>
              </a:path>
              <a:path w="21590" h="38734">
                <a:moveTo>
                  <a:pt x="21005" y="30556"/>
                </a:moveTo>
                <a:lnTo>
                  <a:pt x="20027" y="30734"/>
                </a:lnTo>
                <a:lnTo>
                  <a:pt x="19430" y="30784"/>
                </a:lnTo>
                <a:lnTo>
                  <a:pt x="21008" y="30784"/>
                </a:lnTo>
                <a:lnTo>
                  <a:pt x="21005" y="30556"/>
                </a:lnTo>
                <a:close/>
              </a:path>
              <a:path w="21590" h="38734">
                <a:moveTo>
                  <a:pt x="21272" y="8064"/>
                </a:moveTo>
                <a:lnTo>
                  <a:pt x="0" y="8064"/>
                </a:lnTo>
                <a:lnTo>
                  <a:pt x="0" y="14846"/>
                </a:lnTo>
                <a:lnTo>
                  <a:pt x="21272" y="14846"/>
                </a:lnTo>
                <a:lnTo>
                  <a:pt x="21272" y="8064"/>
                </a:lnTo>
                <a:close/>
              </a:path>
              <a:path w="21590" h="38734">
                <a:moveTo>
                  <a:pt x="14096" y="0"/>
                </a:moveTo>
                <a:lnTo>
                  <a:pt x="4292" y="2489"/>
                </a:lnTo>
                <a:lnTo>
                  <a:pt x="4292" y="8064"/>
                </a:lnTo>
                <a:lnTo>
                  <a:pt x="14096" y="8064"/>
                </a:lnTo>
                <a:lnTo>
                  <a:pt x="14096" y="0"/>
                </a:lnTo>
                <a:close/>
              </a:path>
            </a:pathLst>
          </a:custGeom>
          <a:solidFill>
            <a:srgbClr val="000000"/>
          </a:solidFill>
        </p:spPr>
        <p:txBody>
          <a:bodyPr wrap="square" lIns="0" tIns="0" rIns="0" bIns="0" rtlCol="0"/>
          <a:lstStyle/>
          <a:p>
            <a:endParaRPr sz="1588"/>
          </a:p>
        </p:txBody>
      </p:sp>
      <p:sp>
        <p:nvSpPr>
          <p:cNvPr id="125" name="object 125"/>
          <p:cNvSpPr/>
          <p:nvPr/>
        </p:nvSpPr>
        <p:spPr>
          <a:xfrm>
            <a:off x="928424" y="6482223"/>
            <a:ext cx="29696" cy="27454"/>
          </a:xfrm>
          <a:custGeom>
            <a:avLst/>
            <a:gdLst/>
            <a:ahLst/>
            <a:cxnLst/>
            <a:rect l="l" t="t" r="r" b="b"/>
            <a:pathLst>
              <a:path w="33655" h="31115">
                <a:moveTo>
                  <a:pt x="27063" y="0"/>
                </a:moveTo>
                <a:lnTo>
                  <a:pt x="6845" y="0"/>
                </a:lnTo>
                <a:lnTo>
                  <a:pt x="0" y="6121"/>
                </a:lnTo>
                <a:lnTo>
                  <a:pt x="0" y="25273"/>
                </a:lnTo>
                <a:lnTo>
                  <a:pt x="7238" y="30975"/>
                </a:lnTo>
                <a:lnTo>
                  <a:pt x="25285" y="30975"/>
                </a:lnTo>
                <a:lnTo>
                  <a:pt x="33654" y="26009"/>
                </a:lnTo>
                <a:lnTo>
                  <a:pt x="33654" y="24371"/>
                </a:lnTo>
                <a:lnTo>
                  <a:pt x="12649" y="24371"/>
                </a:lnTo>
                <a:lnTo>
                  <a:pt x="10337" y="20548"/>
                </a:lnTo>
                <a:lnTo>
                  <a:pt x="10362" y="11036"/>
                </a:lnTo>
                <a:lnTo>
                  <a:pt x="12128" y="6553"/>
                </a:lnTo>
                <a:lnTo>
                  <a:pt x="33654" y="6553"/>
                </a:lnTo>
                <a:lnTo>
                  <a:pt x="33654" y="6248"/>
                </a:lnTo>
                <a:lnTo>
                  <a:pt x="27063" y="0"/>
                </a:lnTo>
                <a:close/>
              </a:path>
              <a:path w="33655" h="31115">
                <a:moveTo>
                  <a:pt x="33654" y="6553"/>
                </a:moveTo>
                <a:lnTo>
                  <a:pt x="21462" y="6553"/>
                </a:lnTo>
                <a:lnTo>
                  <a:pt x="23304" y="11036"/>
                </a:lnTo>
                <a:lnTo>
                  <a:pt x="23304" y="20789"/>
                </a:lnTo>
                <a:lnTo>
                  <a:pt x="20815" y="24371"/>
                </a:lnTo>
                <a:lnTo>
                  <a:pt x="33654" y="24371"/>
                </a:lnTo>
                <a:lnTo>
                  <a:pt x="33654" y="6553"/>
                </a:lnTo>
                <a:close/>
              </a:path>
            </a:pathLst>
          </a:custGeom>
          <a:solidFill>
            <a:srgbClr val="000000"/>
          </a:solidFill>
        </p:spPr>
        <p:txBody>
          <a:bodyPr wrap="square" lIns="0" tIns="0" rIns="0" bIns="0" rtlCol="0"/>
          <a:lstStyle/>
          <a:p>
            <a:endParaRPr sz="1588"/>
          </a:p>
        </p:txBody>
      </p:sp>
      <p:sp>
        <p:nvSpPr>
          <p:cNvPr id="126" name="object 126"/>
          <p:cNvSpPr/>
          <p:nvPr/>
        </p:nvSpPr>
        <p:spPr>
          <a:xfrm>
            <a:off x="1045760" y="6107340"/>
            <a:ext cx="14568" cy="20171"/>
          </a:xfrm>
          <a:custGeom>
            <a:avLst/>
            <a:gdLst/>
            <a:ahLst/>
            <a:cxnLst/>
            <a:rect l="l" t="t" r="r" b="b"/>
            <a:pathLst>
              <a:path w="16509" h="22859">
                <a:moveTo>
                  <a:pt x="5524" y="0"/>
                </a:moveTo>
                <a:lnTo>
                  <a:pt x="0" y="0"/>
                </a:lnTo>
                <a:lnTo>
                  <a:pt x="0" y="3492"/>
                </a:lnTo>
                <a:lnTo>
                  <a:pt x="1790" y="3492"/>
                </a:lnTo>
                <a:lnTo>
                  <a:pt x="2044" y="3733"/>
                </a:lnTo>
                <a:lnTo>
                  <a:pt x="2044" y="21666"/>
                </a:lnTo>
                <a:lnTo>
                  <a:pt x="2667" y="22301"/>
                </a:lnTo>
                <a:lnTo>
                  <a:pt x="15519" y="22301"/>
                </a:lnTo>
                <a:lnTo>
                  <a:pt x="16141" y="21666"/>
                </a:lnTo>
                <a:lnTo>
                  <a:pt x="16141" y="18808"/>
                </a:lnTo>
                <a:lnTo>
                  <a:pt x="6413" y="18808"/>
                </a:lnTo>
                <a:lnTo>
                  <a:pt x="6159" y="18554"/>
                </a:lnTo>
                <a:lnTo>
                  <a:pt x="6159" y="660"/>
                </a:lnTo>
                <a:lnTo>
                  <a:pt x="5524" y="0"/>
                </a:lnTo>
                <a:close/>
              </a:path>
              <a:path w="16509" h="22859">
                <a:moveTo>
                  <a:pt x="16141" y="16776"/>
                </a:moveTo>
                <a:lnTo>
                  <a:pt x="12395" y="16776"/>
                </a:lnTo>
                <a:lnTo>
                  <a:pt x="12395" y="18554"/>
                </a:lnTo>
                <a:lnTo>
                  <a:pt x="12153" y="18808"/>
                </a:lnTo>
                <a:lnTo>
                  <a:pt x="16141" y="18808"/>
                </a:lnTo>
                <a:lnTo>
                  <a:pt x="16141" y="16776"/>
                </a:lnTo>
                <a:close/>
              </a:path>
            </a:pathLst>
          </a:custGeom>
          <a:solidFill>
            <a:srgbClr val="FFFFFF"/>
          </a:solidFill>
        </p:spPr>
        <p:txBody>
          <a:bodyPr wrap="square" lIns="0" tIns="0" rIns="0" bIns="0" rtlCol="0"/>
          <a:lstStyle/>
          <a:p>
            <a:endParaRPr sz="1588"/>
          </a:p>
        </p:txBody>
      </p:sp>
      <p:sp>
        <p:nvSpPr>
          <p:cNvPr id="127" name="object 127"/>
          <p:cNvSpPr/>
          <p:nvPr/>
        </p:nvSpPr>
        <p:spPr>
          <a:xfrm>
            <a:off x="1061187" y="6107368"/>
            <a:ext cx="14568" cy="20171"/>
          </a:xfrm>
          <a:custGeom>
            <a:avLst/>
            <a:gdLst/>
            <a:ahLst/>
            <a:cxnLst/>
            <a:rect l="l" t="t" r="r" b="b"/>
            <a:pathLst>
              <a:path w="16509" h="22859">
                <a:moveTo>
                  <a:pt x="12153" y="0"/>
                </a:moveTo>
                <a:lnTo>
                  <a:pt x="8318" y="0"/>
                </a:lnTo>
                <a:lnTo>
                  <a:pt x="5930" y="4267"/>
                </a:lnTo>
                <a:lnTo>
                  <a:pt x="8851" y="4267"/>
                </a:lnTo>
                <a:lnTo>
                  <a:pt x="12153" y="0"/>
                </a:lnTo>
                <a:close/>
              </a:path>
              <a:path w="16509" h="22859">
                <a:moveTo>
                  <a:pt x="14008" y="8953"/>
                </a:moveTo>
                <a:lnTo>
                  <a:pt x="9105" y="8953"/>
                </a:lnTo>
                <a:lnTo>
                  <a:pt x="10020" y="9804"/>
                </a:lnTo>
                <a:lnTo>
                  <a:pt x="10020" y="12217"/>
                </a:lnTo>
                <a:lnTo>
                  <a:pt x="6908" y="12217"/>
                </a:lnTo>
                <a:lnTo>
                  <a:pt x="0" y="12623"/>
                </a:lnTo>
                <a:lnTo>
                  <a:pt x="0" y="20853"/>
                </a:lnTo>
                <a:lnTo>
                  <a:pt x="2603" y="22644"/>
                </a:lnTo>
                <a:lnTo>
                  <a:pt x="9080" y="22644"/>
                </a:lnTo>
                <a:lnTo>
                  <a:pt x="10299" y="19812"/>
                </a:lnTo>
                <a:lnTo>
                  <a:pt x="15951" y="19812"/>
                </a:lnTo>
                <a:lnTo>
                  <a:pt x="15951" y="19532"/>
                </a:lnTo>
                <a:lnTo>
                  <a:pt x="4800" y="19532"/>
                </a:lnTo>
                <a:lnTo>
                  <a:pt x="4112" y="18656"/>
                </a:lnTo>
                <a:lnTo>
                  <a:pt x="4013" y="15227"/>
                </a:lnTo>
                <a:lnTo>
                  <a:pt x="7315" y="14947"/>
                </a:lnTo>
                <a:lnTo>
                  <a:pt x="14008" y="14947"/>
                </a:lnTo>
                <a:lnTo>
                  <a:pt x="14008" y="8953"/>
                </a:lnTo>
                <a:close/>
              </a:path>
              <a:path w="16509" h="22859">
                <a:moveTo>
                  <a:pt x="15951" y="19812"/>
                </a:moveTo>
                <a:lnTo>
                  <a:pt x="10363" y="19812"/>
                </a:lnTo>
                <a:lnTo>
                  <a:pt x="10337" y="21450"/>
                </a:lnTo>
                <a:lnTo>
                  <a:pt x="10896" y="22263"/>
                </a:lnTo>
                <a:lnTo>
                  <a:pt x="15951" y="22263"/>
                </a:lnTo>
                <a:lnTo>
                  <a:pt x="15951" y="19812"/>
                </a:lnTo>
                <a:close/>
              </a:path>
              <a:path w="16509" h="22859">
                <a:moveTo>
                  <a:pt x="14008" y="14947"/>
                </a:moveTo>
                <a:lnTo>
                  <a:pt x="10071" y="14947"/>
                </a:lnTo>
                <a:lnTo>
                  <a:pt x="10071" y="17272"/>
                </a:lnTo>
                <a:lnTo>
                  <a:pt x="8572" y="19532"/>
                </a:lnTo>
                <a:lnTo>
                  <a:pt x="15951" y="19532"/>
                </a:lnTo>
                <a:lnTo>
                  <a:pt x="15951" y="18897"/>
                </a:lnTo>
                <a:lnTo>
                  <a:pt x="14249" y="18897"/>
                </a:lnTo>
                <a:lnTo>
                  <a:pt x="14008" y="18656"/>
                </a:lnTo>
                <a:lnTo>
                  <a:pt x="14008" y="14947"/>
                </a:lnTo>
                <a:close/>
              </a:path>
              <a:path w="16509" h="22859">
                <a:moveTo>
                  <a:pt x="12433" y="5867"/>
                </a:moveTo>
                <a:lnTo>
                  <a:pt x="5435" y="5867"/>
                </a:lnTo>
                <a:lnTo>
                  <a:pt x="1231" y="6184"/>
                </a:lnTo>
                <a:lnTo>
                  <a:pt x="1231" y="10858"/>
                </a:lnTo>
                <a:lnTo>
                  <a:pt x="4927" y="10858"/>
                </a:lnTo>
                <a:lnTo>
                  <a:pt x="4927" y="9131"/>
                </a:lnTo>
                <a:lnTo>
                  <a:pt x="6337" y="8953"/>
                </a:lnTo>
                <a:lnTo>
                  <a:pt x="14008" y="8953"/>
                </a:lnTo>
                <a:lnTo>
                  <a:pt x="14008" y="8661"/>
                </a:lnTo>
                <a:lnTo>
                  <a:pt x="12433" y="5867"/>
                </a:lnTo>
                <a:close/>
              </a:path>
            </a:pathLst>
          </a:custGeom>
          <a:solidFill>
            <a:srgbClr val="FFFFFF"/>
          </a:solidFill>
        </p:spPr>
        <p:txBody>
          <a:bodyPr wrap="square" lIns="0" tIns="0" rIns="0" bIns="0" rtlCol="0"/>
          <a:lstStyle/>
          <a:p>
            <a:endParaRPr sz="1588"/>
          </a:p>
        </p:txBody>
      </p:sp>
      <p:sp>
        <p:nvSpPr>
          <p:cNvPr id="128" name="object 128"/>
          <p:cNvSpPr/>
          <p:nvPr/>
        </p:nvSpPr>
        <p:spPr>
          <a:xfrm>
            <a:off x="1076675" y="6112551"/>
            <a:ext cx="14007" cy="15128"/>
          </a:xfrm>
          <a:custGeom>
            <a:avLst/>
            <a:gdLst/>
            <a:ahLst/>
            <a:cxnLst/>
            <a:rect l="l" t="t" r="r" b="b"/>
            <a:pathLst>
              <a:path w="15875" h="17145">
                <a:moveTo>
                  <a:pt x="10820" y="0"/>
                </a:moveTo>
                <a:lnTo>
                  <a:pt x="3263" y="0"/>
                </a:lnTo>
                <a:lnTo>
                  <a:pt x="107" y="3733"/>
                </a:lnTo>
                <a:lnTo>
                  <a:pt x="0" y="13030"/>
                </a:lnTo>
                <a:lnTo>
                  <a:pt x="3378" y="16764"/>
                </a:lnTo>
                <a:lnTo>
                  <a:pt x="13030" y="16764"/>
                </a:lnTo>
                <a:lnTo>
                  <a:pt x="15417" y="13881"/>
                </a:lnTo>
                <a:lnTo>
                  <a:pt x="15059" y="13284"/>
                </a:lnTo>
                <a:lnTo>
                  <a:pt x="6426" y="13284"/>
                </a:lnTo>
                <a:lnTo>
                  <a:pt x="4013" y="11620"/>
                </a:lnTo>
                <a:lnTo>
                  <a:pt x="4013" y="5461"/>
                </a:lnTo>
                <a:lnTo>
                  <a:pt x="5994" y="3352"/>
                </a:lnTo>
                <a:lnTo>
                  <a:pt x="14566" y="3352"/>
                </a:lnTo>
                <a:lnTo>
                  <a:pt x="14566" y="850"/>
                </a:lnTo>
                <a:lnTo>
                  <a:pt x="10820" y="0"/>
                </a:lnTo>
                <a:close/>
              </a:path>
              <a:path w="15875" h="17145">
                <a:moveTo>
                  <a:pt x="13754" y="11112"/>
                </a:moveTo>
                <a:lnTo>
                  <a:pt x="11734" y="13284"/>
                </a:lnTo>
                <a:lnTo>
                  <a:pt x="15059" y="13284"/>
                </a:lnTo>
                <a:lnTo>
                  <a:pt x="13754" y="11112"/>
                </a:lnTo>
                <a:close/>
              </a:path>
              <a:path w="15875" h="17145">
                <a:moveTo>
                  <a:pt x="14566" y="3352"/>
                </a:moveTo>
                <a:lnTo>
                  <a:pt x="9728" y="3352"/>
                </a:lnTo>
                <a:lnTo>
                  <a:pt x="11048" y="3733"/>
                </a:lnTo>
                <a:lnTo>
                  <a:pt x="11048" y="5499"/>
                </a:lnTo>
                <a:lnTo>
                  <a:pt x="14566" y="5499"/>
                </a:lnTo>
                <a:lnTo>
                  <a:pt x="14566" y="3352"/>
                </a:lnTo>
                <a:close/>
              </a:path>
            </a:pathLst>
          </a:custGeom>
          <a:solidFill>
            <a:srgbClr val="FFFFFF"/>
          </a:solidFill>
        </p:spPr>
        <p:txBody>
          <a:bodyPr wrap="square" lIns="0" tIns="0" rIns="0" bIns="0" rtlCol="0"/>
          <a:lstStyle/>
          <a:p>
            <a:endParaRPr sz="1588"/>
          </a:p>
        </p:txBody>
      </p:sp>
      <p:sp>
        <p:nvSpPr>
          <p:cNvPr id="129" name="object 129"/>
          <p:cNvSpPr/>
          <p:nvPr/>
        </p:nvSpPr>
        <p:spPr>
          <a:xfrm>
            <a:off x="1091208" y="6109036"/>
            <a:ext cx="8965" cy="18490"/>
          </a:xfrm>
          <a:custGeom>
            <a:avLst/>
            <a:gdLst/>
            <a:ahLst/>
            <a:cxnLst/>
            <a:rect l="l" t="t" r="r" b="b"/>
            <a:pathLst>
              <a:path w="10159" h="20954">
                <a:moveTo>
                  <a:pt x="6057" y="7531"/>
                </a:moveTo>
                <a:lnTo>
                  <a:pt x="2070" y="7531"/>
                </a:lnTo>
                <a:lnTo>
                  <a:pt x="2070" y="19875"/>
                </a:lnTo>
                <a:lnTo>
                  <a:pt x="6489" y="20535"/>
                </a:lnTo>
                <a:lnTo>
                  <a:pt x="9448" y="20535"/>
                </a:lnTo>
                <a:lnTo>
                  <a:pt x="9956" y="20434"/>
                </a:lnTo>
                <a:lnTo>
                  <a:pt x="9956" y="17018"/>
                </a:lnTo>
                <a:lnTo>
                  <a:pt x="8127" y="17018"/>
                </a:lnTo>
                <a:lnTo>
                  <a:pt x="6057" y="16637"/>
                </a:lnTo>
                <a:lnTo>
                  <a:pt x="6057" y="7531"/>
                </a:lnTo>
                <a:close/>
              </a:path>
              <a:path w="10159" h="20954">
                <a:moveTo>
                  <a:pt x="9956" y="16954"/>
                </a:moveTo>
                <a:lnTo>
                  <a:pt x="9664" y="17018"/>
                </a:lnTo>
                <a:lnTo>
                  <a:pt x="9956" y="17018"/>
                </a:lnTo>
                <a:close/>
              </a:path>
              <a:path w="10159" h="20954">
                <a:moveTo>
                  <a:pt x="9702" y="4356"/>
                </a:moveTo>
                <a:lnTo>
                  <a:pt x="0" y="4356"/>
                </a:lnTo>
                <a:lnTo>
                  <a:pt x="0" y="7531"/>
                </a:lnTo>
                <a:lnTo>
                  <a:pt x="9702" y="7531"/>
                </a:lnTo>
                <a:lnTo>
                  <a:pt x="9702" y="4356"/>
                </a:lnTo>
                <a:close/>
              </a:path>
              <a:path w="10159" h="20954">
                <a:moveTo>
                  <a:pt x="6057" y="0"/>
                </a:moveTo>
                <a:lnTo>
                  <a:pt x="2158" y="0"/>
                </a:lnTo>
                <a:lnTo>
                  <a:pt x="2158" y="4356"/>
                </a:lnTo>
                <a:lnTo>
                  <a:pt x="6057" y="4356"/>
                </a:lnTo>
                <a:lnTo>
                  <a:pt x="6057" y="0"/>
                </a:lnTo>
                <a:close/>
              </a:path>
            </a:pathLst>
          </a:custGeom>
          <a:solidFill>
            <a:srgbClr val="FFFFFF"/>
          </a:solidFill>
        </p:spPr>
        <p:txBody>
          <a:bodyPr wrap="square" lIns="0" tIns="0" rIns="0" bIns="0" rtlCol="0"/>
          <a:lstStyle/>
          <a:p>
            <a:endParaRPr sz="1588"/>
          </a:p>
        </p:txBody>
      </p:sp>
      <p:sp>
        <p:nvSpPr>
          <p:cNvPr id="130" name="object 130"/>
          <p:cNvSpPr/>
          <p:nvPr/>
        </p:nvSpPr>
        <p:spPr>
          <a:xfrm>
            <a:off x="1101584" y="6112551"/>
            <a:ext cx="13447" cy="15128"/>
          </a:xfrm>
          <a:custGeom>
            <a:avLst/>
            <a:gdLst/>
            <a:ahLst/>
            <a:cxnLst/>
            <a:rect l="l" t="t" r="r" b="b"/>
            <a:pathLst>
              <a:path w="15240" h="17145">
                <a:moveTo>
                  <a:pt x="12725" y="0"/>
                </a:moveTo>
                <a:lnTo>
                  <a:pt x="3327" y="0"/>
                </a:lnTo>
                <a:lnTo>
                  <a:pt x="97" y="3352"/>
                </a:lnTo>
                <a:lnTo>
                  <a:pt x="0" y="12941"/>
                </a:lnTo>
                <a:lnTo>
                  <a:pt x="3302" y="16764"/>
                </a:lnTo>
                <a:lnTo>
                  <a:pt x="12598" y="16764"/>
                </a:lnTo>
                <a:lnTo>
                  <a:pt x="15049" y="14351"/>
                </a:lnTo>
                <a:lnTo>
                  <a:pt x="14461" y="13373"/>
                </a:lnTo>
                <a:lnTo>
                  <a:pt x="6477" y="13373"/>
                </a:lnTo>
                <a:lnTo>
                  <a:pt x="4406" y="11899"/>
                </a:lnTo>
                <a:lnTo>
                  <a:pt x="4089" y="9080"/>
                </a:lnTo>
                <a:lnTo>
                  <a:pt x="15151" y="9080"/>
                </a:lnTo>
                <a:lnTo>
                  <a:pt x="15240" y="6311"/>
                </a:lnTo>
                <a:lnTo>
                  <a:pt x="4216" y="6311"/>
                </a:lnTo>
                <a:lnTo>
                  <a:pt x="4648" y="4305"/>
                </a:lnTo>
                <a:lnTo>
                  <a:pt x="6096" y="3073"/>
                </a:lnTo>
                <a:lnTo>
                  <a:pt x="15030" y="3073"/>
                </a:lnTo>
                <a:lnTo>
                  <a:pt x="12725" y="0"/>
                </a:lnTo>
                <a:close/>
              </a:path>
              <a:path w="15240" h="17145">
                <a:moveTo>
                  <a:pt x="13385" y="11582"/>
                </a:moveTo>
                <a:lnTo>
                  <a:pt x="11468" y="13373"/>
                </a:lnTo>
                <a:lnTo>
                  <a:pt x="14461" y="13373"/>
                </a:lnTo>
                <a:lnTo>
                  <a:pt x="13385" y="11582"/>
                </a:lnTo>
                <a:close/>
              </a:path>
              <a:path w="15240" h="17145">
                <a:moveTo>
                  <a:pt x="15030" y="3073"/>
                </a:moveTo>
                <a:lnTo>
                  <a:pt x="9779" y="3073"/>
                </a:lnTo>
                <a:lnTo>
                  <a:pt x="11087" y="4394"/>
                </a:lnTo>
                <a:lnTo>
                  <a:pt x="11150" y="6311"/>
                </a:lnTo>
                <a:lnTo>
                  <a:pt x="15240" y="6311"/>
                </a:lnTo>
                <a:lnTo>
                  <a:pt x="15240" y="3352"/>
                </a:lnTo>
                <a:lnTo>
                  <a:pt x="15030" y="3073"/>
                </a:lnTo>
                <a:close/>
              </a:path>
            </a:pathLst>
          </a:custGeom>
          <a:solidFill>
            <a:srgbClr val="FFFFFF"/>
          </a:solidFill>
        </p:spPr>
        <p:txBody>
          <a:bodyPr wrap="square" lIns="0" tIns="0" rIns="0" bIns="0" rtlCol="0"/>
          <a:lstStyle/>
          <a:p>
            <a:endParaRPr sz="1588"/>
          </a:p>
        </p:txBody>
      </p:sp>
      <p:sp>
        <p:nvSpPr>
          <p:cNvPr id="131" name="object 131"/>
          <p:cNvSpPr/>
          <p:nvPr/>
        </p:nvSpPr>
        <p:spPr>
          <a:xfrm>
            <a:off x="1117077" y="6112553"/>
            <a:ext cx="15688" cy="15128"/>
          </a:xfrm>
          <a:custGeom>
            <a:avLst/>
            <a:gdLst/>
            <a:ahLst/>
            <a:cxnLst/>
            <a:rect l="l" t="t" r="r" b="b"/>
            <a:pathLst>
              <a:path w="17780" h="17145">
                <a:moveTo>
                  <a:pt x="13593" y="0"/>
                </a:moveTo>
                <a:lnTo>
                  <a:pt x="3827" y="0"/>
                </a:lnTo>
                <a:lnTo>
                  <a:pt x="27" y="3390"/>
                </a:lnTo>
                <a:lnTo>
                  <a:pt x="0" y="13373"/>
                </a:lnTo>
                <a:lnTo>
                  <a:pt x="3827" y="16763"/>
                </a:lnTo>
                <a:lnTo>
                  <a:pt x="13593" y="16763"/>
                </a:lnTo>
                <a:lnTo>
                  <a:pt x="17408" y="13373"/>
                </a:lnTo>
                <a:lnTo>
                  <a:pt x="6113" y="13373"/>
                </a:lnTo>
                <a:lnTo>
                  <a:pt x="3941" y="11366"/>
                </a:lnTo>
                <a:lnTo>
                  <a:pt x="3941" y="5422"/>
                </a:lnTo>
                <a:lnTo>
                  <a:pt x="6113" y="3390"/>
                </a:lnTo>
                <a:lnTo>
                  <a:pt x="17380" y="3390"/>
                </a:lnTo>
                <a:lnTo>
                  <a:pt x="13593" y="0"/>
                </a:lnTo>
                <a:close/>
              </a:path>
              <a:path w="17780" h="17145">
                <a:moveTo>
                  <a:pt x="17380" y="3390"/>
                </a:moveTo>
                <a:lnTo>
                  <a:pt x="11294" y="3390"/>
                </a:lnTo>
                <a:lnTo>
                  <a:pt x="13466" y="5422"/>
                </a:lnTo>
                <a:lnTo>
                  <a:pt x="13466" y="11366"/>
                </a:lnTo>
                <a:lnTo>
                  <a:pt x="11294" y="13373"/>
                </a:lnTo>
                <a:lnTo>
                  <a:pt x="17408" y="13373"/>
                </a:lnTo>
                <a:lnTo>
                  <a:pt x="17380" y="3390"/>
                </a:lnTo>
                <a:close/>
              </a:path>
            </a:pathLst>
          </a:custGeom>
          <a:solidFill>
            <a:srgbClr val="FFFFFF"/>
          </a:solidFill>
        </p:spPr>
        <p:txBody>
          <a:bodyPr wrap="square" lIns="0" tIns="0" rIns="0" bIns="0" rtlCol="0"/>
          <a:lstStyle/>
          <a:p>
            <a:endParaRPr sz="1588"/>
          </a:p>
        </p:txBody>
      </p:sp>
      <p:sp>
        <p:nvSpPr>
          <p:cNvPr id="132" name="object 132"/>
          <p:cNvSpPr/>
          <p:nvPr/>
        </p:nvSpPr>
        <p:spPr>
          <a:xfrm>
            <a:off x="1134074" y="6112551"/>
            <a:ext cx="11766" cy="15128"/>
          </a:xfrm>
          <a:custGeom>
            <a:avLst/>
            <a:gdLst/>
            <a:ahLst/>
            <a:cxnLst/>
            <a:rect l="l" t="t" r="r" b="b"/>
            <a:pathLst>
              <a:path w="13334" h="17145">
                <a:moveTo>
                  <a:pt x="1879" y="11303"/>
                </a:moveTo>
                <a:lnTo>
                  <a:pt x="0" y="13906"/>
                </a:lnTo>
                <a:lnTo>
                  <a:pt x="2260" y="16764"/>
                </a:lnTo>
                <a:lnTo>
                  <a:pt x="10147" y="16764"/>
                </a:lnTo>
                <a:lnTo>
                  <a:pt x="12801" y="14884"/>
                </a:lnTo>
                <a:lnTo>
                  <a:pt x="12801" y="13652"/>
                </a:lnTo>
                <a:lnTo>
                  <a:pt x="3924" y="13652"/>
                </a:lnTo>
                <a:lnTo>
                  <a:pt x="1879" y="11303"/>
                </a:lnTo>
                <a:close/>
              </a:path>
              <a:path w="13334" h="17145">
                <a:moveTo>
                  <a:pt x="12801" y="9829"/>
                </a:moveTo>
                <a:lnTo>
                  <a:pt x="8826" y="9829"/>
                </a:lnTo>
                <a:lnTo>
                  <a:pt x="8826" y="13157"/>
                </a:lnTo>
                <a:lnTo>
                  <a:pt x="7873" y="13652"/>
                </a:lnTo>
                <a:lnTo>
                  <a:pt x="12801" y="13652"/>
                </a:lnTo>
                <a:lnTo>
                  <a:pt x="12801" y="9829"/>
                </a:lnTo>
                <a:close/>
              </a:path>
              <a:path w="13334" h="17145">
                <a:moveTo>
                  <a:pt x="8762" y="0"/>
                </a:moveTo>
                <a:lnTo>
                  <a:pt x="3263" y="0"/>
                </a:lnTo>
                <a:lnTo>
                  <a:pt x="368" y="1473"/>
                </a:lnTo>
                <a:lnTo>
                  <a:pt x="368" y="9855"/>
                </a:lnTo>
                <a:lnTo>
                  <a:pt x="12801" y="9829"/>
                </a:lnTo>
                <a:lnTo>
                  <a:pt x="12801" y="7035"/>
                </a:lnTo>
                <a:lnTo>
                  <a:pt x="4305" y="7035"/>
                </a:lnTo>
                <a:lnTo>
                  <a:pt x="4305" y="3581"/>
                </a:lnTo>
                <a:lnTo>
                  <a:pt x="5270" y="3073"/>
                </a:lnTo>
                <a:lnTo>
                  <a:pt x="12217" y="3073"/>
                </a:lnTo>
                <a:lnTo>
                  <a:pt x="12217" y="723"/>
                </a:lnTo>
                <a:lnTo>
                  <a:pt x="8762" y="0"/>
                </a:lnTo>
                <a:close/>
              </a:path>
              <a:path w="13334" h="17145">
                <a:moveTo>
                  <a:pt x="12801" y="6527"/>
                </a:moveTo>
                <a:lnTo>
                  <a:pt x="4305" y="7035"/>
                </a:lnTo>
                <a:lnTo>
                  <a:pt x="12801" y="7035"/>
                </a:lnTo>
                <a:lnTo>
                  <a:pt x="12801" y="6527"/>
                </a:lnTo>
                <a:close/>
              </a:path>
              <a:path w="13334" h="17145">
                <a:moveTo>
                  <a:pt x="12217" y="3073"/>
                </a:moveTo>
                <a:lnTo>
                  <a:pt x="7569" y="3073"/>
                </a:lnTo>
                <a:lnTo>
                  <a:pt x="8699" y="3454"/>
                </a:lnTo>
                <a:lnTo>
                  <a:pt x="8699" y="4991"/>
                </a:lnTo>
                <a:lnTo>
                  <a:pt x="12217" y="4991"/>
                </a:lnTo>
                <a:lnTo>
                  <a:pt x="12217" y="3073"/>
                </a:lnTo>
                <a:close/>
              </a:path>
            </a:pathLst>
          </a:custGeom>
          <a:solidFill>
            <a:srgbClr val="FFFFFF"/>
          </a:solidFill>
        </p:spPr>
        <p:txBody>
          <a:bodyPr wrap="square" lIns="0" tIns="0" rIns="0" bIns="0" rtlCol="0"/>
          <a:lstStyle/>
          <a:p>
            <a:endParaRPr sz="1588"/>
          </a:p>
        </p:txBody>
      </p:sp>
      <p:sp>
        <p:nvSpPr>
          <p:cNvPr id="133" name="object 133"/>
          <p:cNvSpPr/>
          <p:nvPr/>
        </p:nvSpPr>
        <p:spPr>
          <a:xfrm>
            <a:off x="560518" y="4924334"/>
            <a:ext cx="582146" cy="580465"/>
          </a:xfrm>
          <a:custGeom>
            <a:avLst/>
            <a:gdLst/>
            <a:ahLst/>
            <a:cxnLst/>
            <a:rect l="l" t="t" r="r" b="b"/>
            <a:pathLst>
              <a:path w="659765" h="657860">
                <a:moveTo>
                  <a:pt x="540016" y="0"/>
                </a:moveTo>
                <a:lnTo>
                  <a:pt x="119418" y="0"/>
                </a:lnTo>
                <a:lnTo>
                  <a:pt x="72935" y="9384"/>
                </a:lnTo>
                <a:lnTo>
                  <a:pt x="34977" y="34977"/>
                </a:lnTo>
                <a:lnTo>
                  <a:pt x="9384" y="72935"/>
                </a:lnTo>
                <a:lnTo>
                  <a:pt x="0" y="119418"/>
                </a:lnTo>
                <a:lnTo>
                  <a:pt x="0" y="537946"/>
                </a:lnTo>
                <a:lnTo>
                  <a:pt x="9384" y="584428"/>
                </a:lnTo>
                <a:lnTo>
                  <a:pt x="34977" y="622387"/>
                </a:lnTo>
                <a:lnTo>
                  <a:pt x="72935" y="647979"/>
                </a:lnTo>
                <a:lnTo>
                  <a:pt x="119418" y="657364"/>
                </a:lnTo>
                <a:lnTo>
                  <a:pt x="540016" y="657364"/>
                </a:lnTo>
                <a:lnTo>
                  <a:pt x="586506" y="647979"/>
                </a:lnTo>
                <a:lnTo>
                  <a:pt x="624468" y="622387"/>
                </a:lnTo>
                <a:lnTo>
                  <a:pt x="650062" y="584428"/>
                </a:lnTo>
                <a:lnTo>
                  <a:pt x="659447" y="537946"/>
                </a:lnTo>
                <a:lnTo>
                  <a:pt x="659447" y="119418"/>
                </a:lnTo>
                <a:lnTo>
                  <a:pt x="650062" y="72935"/>
                </a:lnTo>
                <a:lnTo>
                  <a:pt x="624468" y="34977"/>
                </a:lnTo>
                <a:lnTo>
                  <a:pt x="586506" y="9384"/>
                </a:lnTo>
                <a:lnTo>
                  <a:pt x="540016" y="0"/>
                </a:lnTo>
                <a:close/>
              </a:path>
            </a:pathLst>
          </a:custGeom>
          <a:solidFill>
            <a:srgbClr val="FFFFFF"/>
          </a:solidFill>
        </p:spPr>
        <p:txBody>
          <a:bodyPr wrap="square" lIns="0" tIns="0" rIns="0" bIns="0" rtlCol="0"/>
          <a:lstStyle/>
          <a:p>
            <a:endParaRPr sz="1588"/>
          </a:p>
        </p:txBody>
      </p:sp>
      <p:sp>
        <p:nvSpPr>
          <p:cNvPr id="134" name="object 134"/>
          <p:cNvSpPr txBox="1"/>
          <p:nvPr/>
        </p:nvSpPr>
        <p:spPr>
          <a:xfrm>
            <a:off x="728895" y="4966545"/>
            <a:ext cx="245409" cy="119935"/>
          </a:xfrm>
          <a:prstGeom prst="rect">
            <a:avLst/>
          </a:prstGeom>
        </p:spPr>
        <p:txBody>
          <a:bodyPr vert="horz" wrap="square" lIns="0" tIns="11206" rIns="0" bIns="0" rtlCol="0">
            <a:spAutoFit/>
          </a:bodyPr>
          <a:lstStyle/>
          <a:p>
            <a:pPr marL="11206">
              <a:spcBef>
                <a:spcPts val="88"/>
              </a:spcBef>
            </a:pPr>
            <a:r>
              <a:rPr sz="706" b="1" spc="-4" dirty="0">
                <a:solidFill>
                  <a:srgbClr val="00598A"/>
                </a:solidFill>
                <a:latin typeface="Arial"/>
                <a:cs typeface="Arial"/>
              </a:rPr>
              <a:t>Agua</a:t>
            </a:r>
            <a:endParaRPr sz="706">
              <a:latin typeface="Arial"/>
              <a:cs typeface="Arial"/>
            </a:endParaRPr>
          </a:p>
        </p:txBody>
      </p:sp>
      <p:sp>
        <p:nvSpPr>
          <p:cNvPr id="135" name="object 135"/>
          <p:cNvSpPr/>
          <p:nvPr/>
        </p:nvSpPr>
        <p:spPr>
          <a:xfrm>
            <a:off x="760097" y="5113308"/>
            <a:ext cx="177613" cy="294715"/>
          </a:xfrm>
          <a:custGeom>
            <a:avLst/>
            <a:gdLst/>
            <a:ahLst/>
            <a:cxnLst/>
            <a:rect l="l" t="t" r="r" b="b"/>
            <a:pathLst>
              <a:path w="201294" h="334010">
                <a:moveTo>
                  <a:pt x="101803" y="0"/>
                </a:moveTo>
                <a:lnTo>
                  <a:pt x="93444" y="41605"/>
                </a:lnTo>
                <a:lnTo>
                  <a:pt x="81280" y="78922"/>
                </a:lnTo>
                <a:lnTo>
                  <a:pt x="45745" y="140690"/>
                </a:lnTo>
                <a:lnTo>
                  <a:pt x="26456" y="166435"/>
                </a:lnTo>
                <a:lnTo>
                  <a:pt x="12366" y="190519"/>
                </a:lnTo>
                <a:lnTo>
                  <a:pt x="3529" y="212992"/>
                </a:lnTo>
                <a:lnTo>
                  <a:pt x="0" y="233908"/>
                </a:lnTo>
                <a:lnTo>
                  <a:pt x="839" y="252776"/>
                </a:lnTo>
                <a:lnTo>
                  <a:pt x="28028" y="303682"/>
                </a:lnTo>
                <a:lnTo>
                  <a:pt x="61691" y="326345"/>
                </a:lnTo>
                <a:lnTo>
                  <a:pt x="101803" y="333997"/>
                </a:lnTo>
                <a:lnTo>
                  <a:pt x="122486" y="331968"/>
                </a:lnTo>
                <a:lnTo>
                  <a:pt x="141619" y="325916"/>
                </a:lnTo>
                <a:lnTo>
                  <a:pt x="159144" y="315898"/>
                </a:lnTo>
                <a:lnTo>
                  <a:pt x="168171" y="307970"/>
                </a:lnTo>
                <a:lnTo>
                  <a:pt x="121345" y="307970"/>
                </a:lnTo>
                <a:lnTo>
                  <a:pt x="116103" y="307124"/>
                </a:lnTo>
                <a:lnTo>
                  <a:pt x="109232" y="304825"/>
                </a:lnTo>
                <a:lnTo>
                  <a:pt x="109804" y="300253"/>
                </a:lnTo>
                <a:lnTo>
                  <a:pt x="118376" y="293966"/>
                </a:lnTo>
                <a:lnTo>
                  <a:pt x="123532" y="290525"/>
                </a:lnTo>
                <a:lnTo>
                  <a:pt x="127533" y="285381"/>
                </a:lnTo>
                <a:lnTo>
                  <a:pt x="131533" y="279666"/>
                </a:lnTo>
                <a:lnTo>
                  <a:pt x="190817" y="279666"/>
                </a:lnTo>
                <a:lnTo>
                  <a:pt x="194400" y="272224"/>
                </a:lnTo>
                <a:lnTo>
                  <a:pt x="151549" y="272224"/>
                </a:lnTo>
                <a:lnTo>
                  <a:pt x="143548" y="269938"/>
                </a:lnTo>
                <a:lnTo>
                  <a:pt x="137833" y="265938"/>
                </a:lnTo>
                <a:lnTo>
                  <a:pt x="137833" y="265366"/>
                </a:lnTo>
                <a:lnTo>
                  <a:pt x="138404" y="264223"/>
                </a:lnTo>
                <a:lnTo>
                  <a:pt x="141619" y="254679"/>
                </a:lnTo>
                <a:lnTo>
                  <a:pt x="143548" y="245779"/>
                </a:lnTo>
                <a:lnTo>
                  <a:pt x="144191" y="237523"/>
                </a:lnTo>
                <a:lnTo>
                  <a:pt x="143548" y="229908"/>
                </a:lnTo>
                <a:lnTo>
                  <a:pt x="142405" y="220751"/>
                </a:lnTo>
                <a:lnTo>
                  <a:pt x="144691" y="217322"/>
                </a:lnTo>
                <a:lnTo>
                  <a:pt x="197747" y="217322"/>
                </a:lnTo>
                <a:lnTo>
                  <a:pt x="195563" y="207504"/>
                </a:lnTo>
                <a:lnTo>
                  <a:pt x="186940" y="185799"/>
                </a:lnTo>
                <a:lnTo>
                  <a:pt x="174350" y="163130"/>
                </a:lnTo>
                <a:lnTo>
                  <a:pt x="157848" y="139547"/>
                </a:lnTo>
                <a:lnTo>
                  <a:pt x="140808" y="113078"/>
                </a:lnTo>
                <a:lnTo>
                  <a:pt x="125749" y="80927"/>
                </a:lnTo>
                <a:lnTo>
                  <a:pt x="112728" y="43199"/>
                </a:lnTo>
                <a:lnTo>
                  <a:pt x="101803" y="0"/>
                </a:lnTo>
                <a:close/>
              </a:path>
              <a:path w="201294" h="334010">
                <a:moveTo>
                  <a:pt x="190817" y="279666"/>
                </a:moveTo>
                <a:lnTo>
                  <a:pt x="132105" y="279666"/>
                </a:lnTo>
                <a:lnTo>
                  <a:pt x="143548" y="285381"/>
                </a:lnTo>
                <a:lnTo>
                  <a:pt x="149834" y="287096"/>
                </a:lnTo>
                <a:lnTo>
                  <a:pt x="148120" y="289966"/>
                </a:lnTo>
                <a:lnTo>
                  <a:pt x="145834" y="292239"/>
                </a:lnTo>
                <a:lnTo>
                  <a:pt x="142976" y="294538"/>
                </a:lnTo>
                <a:lnTo>
                  <a:pt x="134834" y="301728"/>
                </a:lnTo>
                <a:lnTo>
                  <a:pt x="127606" y="306189"/>
                </a:lnTo>
                <a:lnTo>
                  <a:pt x="121345" y="307970"/>
                </a:lnTo>
                <a:lnTo>
                  <a:pt x="168171" y="307970"/>
                </a:lnTo>
                <a:lnTo>
                  <a:pt x="175006" y="301967"/>
                </a:lnTo>
                <a:lnTo>
                  <a:pt x="188184" y="285134"/>
                </a:lnTo>
                <a:lnTo>
                  <a:pt x="190817" y="279666"/>
                </a:lnTo>
                <a:close/>
              </a:path>
              <a:path w="201294" h="334010">
                <a:moveTo>
                  <a:pt x="197747" y="217322"/>
                </a:moveTo>
                <a:lnTo>
                  <a:pt x="144691" y="217322"/>
                </a:lnTo>
                <a:lnTo>
                  <a:pt x="150990" y="219621"/>
                </a:lnTo>
                <a:lnTo>
                  <a:pt x="157276" y="221322"/>
                </a:lnTo>
                <a:lnTo>
                  <a:pt x="161277" y="225336"/>
                </a:lnTo>
                <a:lnTo>
                  <a:pt x="163563" y="232194"/>
                </a:lnTo>
                <a:lnTo>
                  <a:pt x="164518" y="237536"/>
                </a:lnTo>
                <a:lnTo>
                  <a:pt x="164777" y="244060"/>
                </a:lnTo>
                <a:lnTo>
                  <a:pt x="164286" y="251659"/>
                </a:lnTo>
                <a:lnTo>
                  <a:pt x="162991" y="260223"/>
                </a:lnTo>
                <a:lnTo>
                  <a:pt x="162420" y="264223"/>
                </a:lnTo>
                <a:lnTo>
                  <a:pt x="160705" y="268223"/>
                </a:lnTo>
                <a:lnTo>
                  <a:pt x="159562" y="271665"/>
                </a:lnTo>
                <a:lnTo>
                  <a:pt x="151549" y="272224"/>
                </a:lnTo>
                <a:lnTo>
                  <a:pt x="194400" y="272224"/>
                </a:lnTo>
                <a:lnTo>
                  <a:pt x="196805" y="267228"/>
                </a:lnTo>
                <a:lnTo>
                  <a:pt x="200816" y="248248"/>
                </a:lnTo>
                <a:lnTo>
                  <a:pt x="200164" y="228193"/>
                </a:lnTo>
                <a:lnTo>
                  <a:pt x="197747" y="217322"/>
                </a:lnTo>
                <a:close/>
              </a:path>
            </a:pathLst>
          </a:custGeom>
          <a:solidFill>
            <a:srgbClr val="00598A"/>
          </a:solidFill>
        </p:spPr>
        <p:txBody>
          <a:bodyPr wrap="square" lIns="0" tIns="0" rIns="0" bIns="0" rtlCol="0"/>
          <a:lstStyle/>
          <a:p>
            <a:endParaRPr sz="1588"/>
          </a:p>
        </p:txBody>
      </p:sp>
      <p:sp>
        <p:nvSpPr>
          <p:cNvPr id="136" name="object 136"/>
          <p:cNvSpPr/>
          <p:nvPr/>
        </p:nvSpPr>
        <p:spPr>
          <a:xfrm>
            <a:off x="6708064" y="5396305"/>
            <a:ext cx="0" cy="117101"/>
          </a:xfrm>
          <a:custGeom>
            <a:avLst/>
            <a:gdLst/>
            <a:ahLst/>
            <a:cxnLst/>
            <a:rect l="l" t="t" r="r" b="b"/>
            <a:pathLst>
              <a:path h="132714">
                <a:moveTo>
                  <a:pt x="0" y="132587"/>
                </a:moveTo>
                <a:lnTo>
                  <a:pt x="0" y="0"/>
                </a:lnTo>
              </a:path>
            </a:pathLst>
          </a:custGeom>
          <a:ln w="12700">
            <a:solidFill>
              <a:srgbClr val="FFFFFF"/>
            </a:solidFill>
          </a:ln>
        </p:spPr>
        <p:txBody>
          <a:bodyPr wrap="square" lIns="0" tIns="0" rIns="0" bIns="0" rtlCol="0"/>
          <a:lstStyle/>
          <a:p>
            <a:endParaRPr sz="1588"/>
          </a:p>
        </p:txBody>
      </p:sp>
      <p:pic>
        <p:nvPicPr>
          <p:cNvPr id="137" name="Picture 136"/>
          <p:cNvPicPr>
            <a:picLocks noChangeAspect="1"/>
          </p:cNvPicPr>
          <p:nvPr/>
        </p:nvPicPr>
        <p:blipFill>
          <a:blip r:embed="rId19"/>
          <a:stretch>
            <a:fillRect/>
          </a:stretch>
        </p:blipFill>
        <p:spPr>
          <a:xfrm>
            <a:off x="0" y="0"/>
            <a:ext cx="9144000" cy="7063848"/>
          </a:xfrm>
          <a:prstGeom prst="rect">
            <a:avLst/>
          </a:prstGeom>
        </p:spPr>
      </p:pic>
      <p:pic>
        <p:nvPicPr>
          <p:cNvPr id="138" name="S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4572000" y="6718796"/>
            <a:ext cx="187735" cy="187735"/>
          </a:xfrm>
          <a:prstGeom prst="rect">
            <a:avLst/>
          </a:prstGeom>
        </p:spPr>
      </p:pic>
    </p:spTree>
    <p:extLst>
      <p:ext uri="{BB962C8B-B14F-4D97-AF65-F5344CB8AC3E}">
        <p14:creationId xmlns:p14="http://schemas.microsoft.com/office/powerpoint/2010/main" val="519706548"/>
      </p:ext>
    </p:extLst>
  </p:cSld>
  <p:clrMapOvr>
    <a:masterClrMapping/>
  </p:clrMapOvr>
  <mc:AlternateContent xmlns:mc="http://schemas.openxmlformats.org/markup-compatibility/2006" xmlns:p14="http://schemas.microsoft.com/office/powerpoint/2010/main">
    <mc:Choice Requires="p14">
      <p:transition spd="slow" p14:dur="2000" advTm="176000"/>
    </mc:Choice>
    <mc:Fallback xmlns="">
      <p:transition spd="slow" advTm="17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13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2930" y="0"/>
            <a:ext cx="7304388" cy="1325563"/>
          </a:xfrm>
        </p:spPr>
        <p:txBody>
          <a:bodyPr/>
          <a:lstStyle/>
          <a:p>
            <a:pPr algn="ctr"/>
            <a:r>
              <a:rPr lang="es-MX" b="1" dirty="0" smtClean="0">
                <a:latin typeface="Adobe Devanagari" panose="02040503050201020203" pitchFamily="18" charset="0"/>
                <a:cs typeface="Adobe Devanagari" panose="02040503050201020203" pitchFamily="18" charset="0"/>
              </a:rPr>
              <a:t>Consejos para Crear una Comida Saludable</a:t>
            </a:r>
            <a:endParaRPr lang="es-MX" b="1" dirty="0">
              <a:latin typeface="Adobe Devanagari" panose="02040503050201020203" pitchFamily="18" charset="0"/>
              <a:cs typeface="Adobe Devanagari" panose="02040503050201020203" pitchFamily="18" charset="0"/>
            </a:endParaRPr>
          </a:p>
        </p:txBody>
      </p:sp>
      <p:sp>
        <p:nvSpPr>
          <p:cNvPr id="3" name="Content Placeholder 2"/>
          <p:cNvSpPr>
            <a:spLocks noGrp="1"/>
          </p:cNvSpPr>
          <p:nvPr>
            <p:ph idx="1"/>
          </p:nvPr>
        </p:nvSpPr>
        <p:spPr>
          <a:xfrm>
            <a:off x="360987" y="1638076"/>
            <a:ext cx="4389689" cy="5083400"/>
          </a:xfrm>
        </p:spPr>
        <p:txBody>
          <a:bodyPr>
            <a:normAutofit fontScale="92500" lnSpcReduction="10000"/>
          </a:bodyPr>
          <a:lstStyle/>
          <a:p>
            <a:pPr>
              <a:buClr>
                <a:srgbClr val="990099"/>
              </a:buClr>
              <a:buFont typeface="Wingdings" panose="05000000000000000000" pitchFamily="2" charset="2"/>
              <a:buChar char="v"/>
            </a:pPr>
            <a:r>
              <a:rPr lang="es-MX" sz="3100" dirty="0" smtClean="0">
                <a:latin typeface="Adobe Devanagari" panose="02040503050201020203" pitchFamily="18" charset="0"/>
                <a:cs typeface="Adobe Devanagari" panose="02040503050201020203" pitchFamily="18" charset="0"/>
              </a:rPr>
              <a:t>Asegúrese que la Mitad de su Plato sean Frutas y Verduras</a:t>
            </a:r>
          </a:p>
          <a:p>
            <a:pPr>
              <a:buClr>
                <a:srgbClr val="990099"/>
              </a:buClr>
              <a:buFont typeface="Wingdings" panose="05000000000000000000" pitchFamily="2" charset="2"/>
              <a:buChar char="v"/>
            </a:pPr>
            <a:r>
              <a:rPr lang="es-MX" sz="3100" dirty="0" smtClean="0">
                <a:latin typeface="Adobe Devanagari" panose="02040503050201020203" pitchFamily="18" charset="0"/>
                <a:cs typeface="Adobe Devanagari" panose="02040503050201020203" pitchFamily="18" charset="0"/>
              </a:rPr>
              <a:t>Varié sus Vegetales</a:t>
            </a:r>
          </a:p>
          <a:p>
            <a:pPr>
              <a:buClr>
                <a:srgbClr val="990099"/>
              </a:buClr>
              <a:buFont typeface="Wingdings" panose="05000000000000000000" pitchFamily="2" charset="2"/>
              <a:buChar char="v"/>
            </a:pPr>
            <a:r>
              <a:rPr lang="es-MX" sz="3100" dirty="0" smtClean="0">
                <a:latin typeface="Adobe Devanagari" panose="02040503050201020203" pitchFamily="18" charset="0"/>
                <a:cs typeface="Adobe Devanagari" panose="02040503050201020203" pitchFamily="18" charset="0"/>
              </a:rPr>
              <a:t>Asegúrese de que la Mitad de los Granos que Consume sean Granos Enteros</a:t>
            </a:r>
          </a:p>
          <a:p>
            <a:pPr>
              <a:buClr>
                <a:srgbClr val="990099"/>
              </a:buClr>
              <a:buFont typeface="Wingdings" panose="05000000000000000000" pitchFamily="2" charset="2"/>
              <a:buChar char="v"/>
            </a:pPr>
            <a:r>
              <a:rPr lang="es-MX" sz="3100" dirty="0" smtClean="0">
                <a:latin typeface="Adobe Devanagari" panose="02040503050201020203" pitchFamily="18" charset="0"/>
                <a:cs typeface="Adobe Devanagari" panose="02040503050201020203" pitchFamily="18" charset="0"/>
              </a:rPr>
              <a:t>Cambie a Leche y Yogurt bajo en Grasa o sin Grasa</a:t>
            </a:r>
          </a:p>
          <a:p>
            <a:pPr>
              <a:buClr>
                <a:srgbClr val="990099"/>
              </a:buClr>
              <a:buFont typeface="Wingdings" panose="05000000000000000000" pitchFamily="2" charset="2"/>
              <a:buChar char="v"/>
            </a:pPr>
            <a:r>
              <a:rPr lang="es-MX" sz="3100" dirty="0" smtClean="0">
                <a:latin typeface="Adobe Devanagari" panose="02040503050201020203" pitchFamily="18" charset="0"/>
                <a:cs typeface="Adobe Devanagari" panose="02040503050201020203" pitchFamily="18" charset="0"/>
              </a:rPr>
              <a:t>Varié su Proteínas que Consume</a:t>
            </a:r>
          </a:p>
          <a:p>
            <a:pPr>
              <a:buClr>
                <a:srgbClr val="990099"/>
              </a:buClr>
              <a:buFont typeface="Wingdings" panose="05000000000000000000" pitchFamily="2" charset="2"/>
              <a:buChar char="v"/>
            </a:pPr>
            <a:r>
              <a:rPr lang="es-MX" sz="3100" dirty="0" smtClean="0">
                <a:latin typeface="Adobe Devanagari" panose="02040503050201020203" pitchFamily="18" charset="0"/>
                <a:cs typeface="Adobe Devanagari" panose="02040503050201020203" pitchFamily="18" charset="0"/>
              </a:rPr>
              <a:t>Beba Agua</a:t>
            </a:r>
            <a:endParaRPr lang="es-MX" dirty="0" smtClean="0">
              <a:latin typeface="Adobe Devanagari" panose="02040503050201020203" pitchFamily="18" charset="0"/>
              <a:cs typeface="Adobe Devanagari" panose="02040503050201020203" pitchFamily="18" charset="0"/>
            </a:endParaRPr>
          </a:p>
          <a:p>
            <a:pPr>
              <a:buClr>
                <a:srgbClr val="990099"/>
              </a:buClr>
              <a:buFont typeface="Wingdings" panose="05000000000000000000" pitchFamily="2" charset="2"/>
              <a:buChar char="v"/>
            </a:pPr>
            <a:endParaRPr lang="es-MX" dirty="0" smtClean="0">
              <a:latin typeface="Adobe Devanagari" panose="02040503050201020203" pitchFamily="18" charset="0"/>
              <a:cs typeface="Adobe Devanagari" panose="02040503050201020203" pitchFamily="18" charset="0"/>
            </a:endParaRPr>
          </a:p>
        </p:txBody>
      </p:sp>
      <p:sp>
        <p:nvSpPr>
          <p:cNvPr id="4" name="Rectangle 3"/>
          <p:cNvSpPr/>
          <p:nvPr/>
        </p:nvSpPr>
        <p:spPr>
          <a:xfrm>
            <a:off x="7992094" y="0"/>
            <a:ext cx="1151906" cy="6858000"/>
          </a:xfrm>
          <a:prstGeom prst="rect">
            <a:avLst/>
          </a:prstGeom>
          <a:solidFill>
            <a:srgbClr val="90268E"/>
          </a:solidFill>
          <a:ln w="28575">
            <a:solidFill>
              <a:srgbClr val="90268E"/>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b="12615"/>
          <a:stretch/>
        </p:blipFill>
        <p:spPr>
          <a:xfrm>
            <a:off x="8099532" y="5545777"/>
            <a:ext cx="937029" cy="1175699"/>
          </a:xfrm>
          <a:prstGeom prst="rect">
            <a:avLst/>
          </a:prstGeom>
          <a:ln w="38100">
            <a:solidFill>
              <a:srgbClr val="90268E"/>
            </a:solidFill>
          </a:ln>
        </p:spPr>
      </p:pic>
      <p:sp>
        <p:nvSpPr>
          <p:cNvPr id="9" name="Rectangle 8"/>
          <p:cNvSpPr/>
          <p:nvPr/>
        </p:nvSpPr>
        <p:spPr>
          <a:xfrm>
            <a:off x="5326176" y="6366826"/>
            <a:ext cx="2732316" cy="523220"/>
          </a:xfrm>
          <a:prstGeom prst="rect">
            <a:avLst/>
          </a:prstGeom>
        </p:spPr>
        <p:txBody>
          <a:bodyPr wrap="square">
            <a:spAutoFit/>
          </a:bodyPr>
          <a:lstStyle/>
          <a:p>
            <a:r>
              <a:rPr lang="en-US" sz="1400" dirty="0"/>
              <a:t>(</a:t>
            </a:r>
            <a:r>
              <a:rPr lang="es-ES" sz="1400" dirty="0"/>
              <a:t>El Departamento de Agricultura de los Estados Unidos </a:t>
            </a:r>
            <a:r>
              <a:rPr lang="en-US" sz="1400" dirty="0"/>
              <a:t>, USDA)</a:t>
            </a: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489082" flipH="1">
            <a:off x="4832983" y="2669991"/>
            <a:ext cx="2841338" cy="2139328"/>
          </a:xfrm>
          <a:prstGeom prst="rect">
            <a:avLst/>
          </a:prstGeom>
        </p:spPr>
      </p:pic>
      <p:pic>
        <p:nvPicPr>
          <p:cNvPr id="7" name="S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612057" y="6534655"/>
            <a:ext cx="186821" cy="186821"/>
          </a:xfrm>
          <a:prstGeom prst="rect">
            <a:avLst/>
          </a:prstGeom>
        </p:spPr>
      </p:pic>
    </p:spTree>
    <p:extLst>
      <p:ext uri="{BB962C8B-B14F-4D97-AF65-F5344CB8AC3E}">
        <p14:creationId xmlns:p14="http://schemas.microsoft.com/office/powerpoint/2010/main" val="3317373756"/>
      </p:ext>
    </p:extLst>
  </p:cSld>
  <p:clrMapOvr>
    <a:masterClrMapping/>
  </p:clrMapOvr>
  <mc:AlternateContent xmlns:mc="http://schemas.openxmlformats.org/markup-compatibility/2006" xmlns:p14="http://schemas.microsoft.com/office/powerpoint/2010/main">
    <mc:Choice Requires="p14">
      <p:transition spd="slow" p14:dur="2000" advTm="131000"/>
    </mc:Choice>
    <mc:Fallback xmlns="">
      <p:transition spd="slow" advTm="13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3253"/>
            <a:ext cx="7992094" cy="1325563"/>
          </a:xfrm>
        </p:spPr>
        <p:txBody>
          <a:bodyPr/>
          <a:lstStyle/>
          <a:p>
            <a:pPr algn="ctr"/>
            <a:r>
              <a:rPr lang="es-MX" b="1" dirty="0" smtClean="0">
                <a:latin typeface="Adobe Devanagari" panose="02040503050201020203" pitchFamily="18" charset="0"/>
                <a:cs typeface="Adobe Devanagari" panose="02040503050201020203" pitchFamily="18" charset="0"/>
              </a:rPr>
              <a:t>Asegúrese que la Mitad de su Plato sean Vegetales y Frutas</a:t>
            </a:r>
            <a:endParaRPr lang="es-MX" b="1" dirty="0">
              <a:latin typeface="Adobe Devanagari" panose="02040503050201020203" pitchFamily="18" charset="0"/>
              <a:cs typeface="Adobe Devanagari" panose="02040503050201020203" pitchFamily="18" charset="0"/>
            </a:endParaRPr>
          </a:p>
        </p:txBody>
      </p:sp>
      <p:sp>
        <p:nvSpPr>
          <p:cNvPr id="4" name="Rectangle 3"/>
          <p:cNvSpPr/>
          <p:nvPr/>
        </p:nvSpPr>
        <p:spPr>
          <a:xfrm>
            <a:off x="7992094" y="0"/>
            <a:ext cx="1151906" cy="6858000"/>
          </a:xfrm>
          <a:prstGeom prst="rect">
            <a:avLst/>
          </a:prstGeom>
          <a:solidFill>
            <a:srgbClr val="90268E"/>
          </a:solidFill>
          <a:ln w="28575">
            <a:solidFill>
              <a:srgbClr val="90268E"/>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b="12615"/>
          <a:stretch/>
        </p:blipFill>
        <p:spPr>
          <a:xfrm>
            <a:off x="8099532" y="5545777"/>
            <a:ext cx="937029" cy="1175699"/>
          </a:xfrm>
          <a:prstGeom prst="rect">
            <a:avLst/>
          </a:prstGeom>
          <a:ln w="38100">
            <a:solidFill>
              <a:srgbClr val="90268E"/>
            </a:solidFill>
          </a:ln>
        </p:spPr>
      </p:pic>
      <p:sp>
        <p:nvSpPr>
          <p:cNvPr id="9" name="Rectangle 8"/>
          <p:cNvSpPr/>
          <p:nvPr/>
        </p:nvSpPr>
        <p:spPr>
          <a:xfrm>
            <a:off x="5326176" y="6366826"/>
            <a:ext cx="2732316" cy="523220"/>
          </a:xfrm>
          <a:prstGeom prst="rect">
            <a:avLst/>
          </a:prstGeom>
        </p:spPr>
        <p:txBody>
          <a:bodyPr wrap="square">
            <a:spAutoFit/>
          </a:bodyPr>
          <a:lstStyle/>
          <a:p>
            <a:r>
              <a:rPr lang="en-US" sz="1400" dirty="0"/>
              <a:t>(</a:t>
            </a:r>
            <a:r>
              <a:rPr lang="es-ES" sz="1400" dirty="0"/>
              <a:t>El Departamento de Agricultura de los Estados Unidos </a:t>
            </a:r>
            <a:r>
              <a:rPr lang="en-US" sz="1400" dirty="0"/>
              <a:t>, USDA)</a:t>
            </a:r>
          </a:p>
        </p:txBody>
      </p:sp>
      <p:sp>
        <p:nvSpPr>
          <p:cNvPr id="16" name="TextBox 15"/>
          <p:cNvSpPr txBox="1"/>
          <p:nvPr/>
        </p:nvSpPr>
        <p:spPr>
          <a:xfrm>
            <a:off x="253721" y="2227231"/>
            <a:ext cx="4559439" cy="4154984"/>
          </a:xfrm>
          <a:prstGeom prst="rect">
            <a:avLst/>
          </a:prstGeom>
          <a:noFill/>
        </p:spPr>
        <p:txBody>
          <a:bodyPr wrap="square" rtlCol="0">
            <a:spAutoFit/>
          </a:bodyPr>
          <a:lstStyle/>
          <a:p>
            <a:pPr marL="571500" indent="-571500">
              <a:buFont typeface="Wingdings" panose="05000000000000000000" pitchFamily="2" charset="2"/>
              <a:buChar char="v"/>
            </a:pPr>
            <a:r>
              <a:rPr lang="es-MX" sz="2400" dirty="0" smtClean="0">
                <a:latin typeface="Adobe Devanagari" panose="02040503050201020203" pitchFamily="18" charset="0"/>
                <a:cs typeface="Adobe Devanagari" panose="02040503050201020203" pitchFamily="18" charset="0"/>
              </a:rPr>
              <a:t>Descubre Maneras Rápidas de Cocinar</a:t>
            </a:r>
          </a:p>
          <a:p>
            <a:pPr marL="571500" indent="-571500">
              <a:buFont typeface="Wingdings" panose="05000000000000000000" pitchFamily="2" charset="2"/>
              <a:buChar char="v"/>
            </a:pPr>
            <a:r>
              <a:rPr lang="es-MX" sz="2400" dirty="0" smtClean="0">
                <a:latin typeface="Adobe Devanagari" panose="02040503050201020203" pitchFamily="18" charset="0"/>
                <a:cs typeface="Adobe Devanagari" panose="02040503050201020203" pitchFamily="18" charset="0"/>
              </a:rPr>
              <a:t>Selecciona Vegetales Ricos en Color</a:t>
            </a:r>
          </a:p>
          <a:p>
            <a:pPr marL="571500" indent="-571500">
              <a:buFont typeface="Wingdings" panose="05000000000000000000" pitchFamily="2" charset="2"/>
              <a:buChar char="v"/>
            </a:pPr>
            <a:r>
              <a:rPr lang="es-MX" sz="2400" dirty="0" smtClean="0">
                <a:latin typeface="Adobe Devanagari" panose="02040503050201020203" pitchFamily="18" charset="0"/>
                <a:cs typeface="Adobe Devanagari" panose="02040503050201020203" pitchFamily="18" charset="0"/>
              </a:rPr>
              <a:t>Revisa el Pasillo de los Congelados</a:t>
            </a:r>
          </a:p>
          <a:p>
            <a:pPr marL="571500" indent="-571500">
              <a:buFont typeface="Wingdings" panose="05000000000000000000" pitchFamily="2" charset="2"/>
              <a:buChar char="v"/>
            </a:pPr>
            <a:r>
              <a:rPr lang="es-MX" sz="2400" dirty="0" smtClean="0">
                <a:latin typeface="Adobe Devanagari" panose="02040503050201020203" pitchFamily="18" charset="0"/>
                <a:cs typeface="Adobe Devanagari" panose="02040503050201020203" pitchFamily="18" charset="0"/>
              </a:rPr>
              <a:t>Has que tus Ensaladas Irradien Color</a:t>
            </a:r>
          </a:p>
          <a:p>
            <a:pPr marL="571500" indent="-571500">
              <a:buFont typeface="Wingdings" panose="05000000000000000000" pitchFamily="2" charset="2"/>
              <a:buChar char="v"/>
            </a:pPr>
            <a:r>
              <a:rPr lang="es-MX" sz="2400" dirty="0" smtClean="0">
                <a:latin typeface="Adobe Devanagari" panose="02040503050201020203" pitchFamily="18" charset="0"/>
                <a:cs typeface="Adobe Devanagari" panose="02040503050201020203" pitchFamily="18" charset="0"/>
              </a:rPr>
              <a:t>Disfruta el Sabor de las Verduras de Temporada</a:t>
            </a:r>
          </a:p>
          <a:p>
            <a:pPr marL="571500" indent="-571500">
              <a:buFont typeface="Wingdings" panose="05000000000000000000" pitchFamily="2" charset="2"/>
              <a:buChar char="v"/>
            </a:pPr>
            <a:r>
              <a:rPr lang="es-MX" sz="2400" dirty="0" smtClean="0">
                <a:latin typeface="Adobe Devanagari" panose="02040503050201020203" pitchFamily="18" charset="0"/>
                <a:cs typeface="Adobe Devanagari" panose="02040503050201020203" pitchFamily="18" charset="0"/>
              </a:rPr>
              <a:t>Varia tus Vegetales</a:t>
            </a:r>
            <a:endParaRPr lang="es-MX" sz="2400" dirty="0">
              <a:latin typeface="Adobe Devanagari" panose="02040503050201020203" pitchFamily="18" charset="0"/>
              <a:cs typeface="Adobe Devanagari" panose="02040503050201020203" pitchFamily="18" charset="0"/>
            </a:endParaRPr>
          </a:p>
        </p:txBody>
      </p:sp>
      <p:sp>
        <p:nvSpPr>
          <p:cNvPr id="17" name="Rectangle 16"/>
          <p:cNvSpPr/>
          <p:nvPr/>
        </p:nvSpPr>
        <p:spPr>
          <a:xfrm>
            <a:off x="198926" y="1560636"/>
            <a:ext cx="4955203" cy="584775"/>
          </a:xfrm>
          <a:prstGeom prst="rect">
            <a:avLst/>
          </a:prstGeom>
        </p:spPr>
        <p:txBody>
          <a:bodyPr wrap="none">
            <a:spAutoFit/>
          </a:bodyPr>
          <a:lstStyle/>
          <a:p>
            <a:r>
              <a:rPr lang="es-MX" sz="3200" b="1" i="1" dirty="0" smtClean="0">
                <a:latin typeface="Adobe Devanagari" panose="02040503050201020203" pitchFamily="18" charset="0"/>
                <a:cs typeface="Adobe Devanagari" panose="02040503050201020203" pitchFamily="18" charset="0"/>
              </a:rPr>
              <a:t>Agregue mas Vegetales a su día</a:t>
            </a:r>
            <a:endParaRPr lang="es-MX" sz="3200" b="1" i="1" dirty="0">
              <a:latin typeface="Adobe Devanagari" panose="02040503050201020203" pitchFamily="18" charset="0"/>
              <a:cs typeface="Adobe Devanagari" panose="02040503050201020203" pitchFamily="18" charset="0"/>
            </a:endParaRPr>
          </a:p>
        </p:txBody>
      </p:sp>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235906">
            <a:off x="3544540" y="2874035"/>
            <a:ext cx="4881495" cy="2357762"/>
          </a:xfrm>
          <a:prstGeom prst="rect">
            <a:avLst/>
          </a:prstGeom>
        </p:spPr>
      </p:pic>
      <p:pic>
        <p:nvPicPr>
          <p:cNvPr id="3" name="S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79078" y="6012620"/>
            <a:ext cx="121006" cy="121006"/>
          </a:xfrm>
          <a:prstGeom prst="rect">
            <a:avLst/>
          </a:prstGeom>
        </p:spPr>
      </p:pic>
    </p:spTree>
    <p:extLst>
      <p:ext uri="{BB962C8B-B14F-4D97-AF65-F5344CB8AC3E}">
        <p14:creationId xmlns:p14="http://schemas.microsoft.com/office/powerpoint/2010/main" val="495248260"/>
      </p:ext>
    </p:extLst>
  </p:cSld>
  <p:clrMapOvr>
    <a:masterClrMapping/>
  </p:clrMapOvr>
  <mc:AlternateContent xmlns:mc="http://schemas.openxmlformats.org/markup-compatibility/2006" xmlns:p14="http://schemas.microsoft.com/office/powerpoint/2010/main">
    <mc:Choice Requires="p14">
      <p:transition spd="slow" p14:dur="2000" advTm="109000"/>
    </mc:Choice>
    <mc:Fallback xmlns="">
      <p:transition spd="slow" advTm="10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992094" y="0"/>
            <a:ext cx="1151906" cy="6858000"/>
          </a:xfrm>
          <a:prstGeom prst="rect">
            <a:avLst/>
          </a:prstGeom>
          <a:solidFill>
            <a:srgbClr val="90268E"/>
          </a:solidFill>
          <a:ln w="28575">
            <a:solidFill>
              <a:srgbClr val="90268E"/>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b="12615"/>
          <a:stretch/>
        </p:blipFill>
        <p:spPr>
          <a:xfrm>
            <a:off x="8099532" y="5545777"/>
            <a:ext cx="937029" cy="1175699"/>
          </a:xfrm>
          <a:prstGeom prst="rect">
            <a:avLst/>
          </a:prstGeom>
          <a:ln w="38100">
            <a:solidFill>
              <a:srgbClr val="90268E"/>
            </a:solidFill>
          </a:ln>
        </p:spPr>
      </p:pic>
      <p:sp>
        <p:nvSpPr>
          <p:cNvPr id="7" name="Rectangle 6"/>
          <p:cNvSpPr/>
          <p:nvPr/>
        </p:nvSpPr>
        <p:spPr>
          <a:xfrm>
            <a:off x="284853" y="1478816"/>
            <a:ext cx="4572000" cy="4124206"/>
          </a:xfrm>
          <a:prstGeom prst="rect">
            <a:avLst/>
          </a:prstGeom>
        </p:spPr>
        <p:txBody>
          <a:bodyPr>
            <a:spAutoFit/>
          </a:bodyPr>
          <a:lstStyle/>
          <a:p>
            <a:pPr>
              <a:buClr>
                <a:srgbClr val="990099"/>
              </a:buClr>
              <a:buFont typeface="Wingdings" panose="05000000000000000000" pitchFamily="2" charset="2"/>
              <a:buChar char="v"/>
            </a:pPr>
            <a:r>
              <a:rPr lang="es-MX" sz="2600" b="1" i="1" dirty="0" smtClean="0">
                <a:latin typeface="Adobe Devanagari" panose="02040503050201020203" pitchFamily="18" charset="0"/>
                <a:cs typeface="Adobe Devanagari" panose="02040503050201020203" pitchFamily="18" charset="0"/>
              </a:rPr>
              <a:t>Asegúrese que la mitad de los granos que consuma sean Granos Enteros</a:t>
            </a:r>
          </a:p>
          <a:p>
            <a:pPr lvl="1">
              <a:buClr>
                <a:srgbClr val="990099"/>
              </a:buClr>
              <a:buFont typeface="Wingdings" panose="05000000000000000000" pitchFamily="2" charset="2"/>
              <a:buChar char="v"/>
            </a:pPr>
            <a:r>
              <a:rPr lang="es-MX" sz="2400" dirty="0" smtClean="0">
                <a:latin typeface="Adobe Devanagari" panose="02040503050201020203" pitchFamily="18" charset="0"/>
                <a:cs typeface="Adobe Devanagari" panose="02040503050201020203" pitchFamily="18" charset="0"/>
              </a:rPr>
              <a:t>Busque los granos integrales enumerados primero o segundo en la lista de ingredientes del producto; Pruebe</a:t>
            </a:r>
          </a:p>
          <a:p>
            <a:pPr lvl="2">
              <a:buClr>
                <a:srgbClr val="990099"/>
              </a:buClr>
              <a:buFont typeface="Wingdings" panose="05000000000000000000" pitchFamily="2" charset="2"/>
              <a:buChar char="v"/>
            </a:pPr>
            <a:r>
              <a:rPr lang="es-MX" sz="2200" dirty="0" smtClean="0">
                <a:latin typeface="Adobe Devanagari" panose="02040503050201020203" pitchFamily="18" charset="0"/>
                <a:cs typeface="Adobe Devanagari" panose="02040503050201020203" pitchFamily="18" charset="0"/>
              </a:rPr>
              <a:t>Avena</a:t>
            </a:r>
          </a:p>
          <a:p>
            <a:pPr lvl="2">
              <a:buClr>
                <a:srgbClr val="990099"/>
              </a:buClr>
              <a:buFont typeface="Wingdings" panose="05000000000000000000" pitchFamily="2" charset="2"/>
              <a:buChar char="v"/>
            </a:pPr>
            <a:r>
              <a:rPr lang="es-MX" sz="2200" dirty="0" smtClean="0">
                <a:latin typeface="Adobe Devanagari" panose="02040503050201020203" pitchFamily="18" charset="0"/>
                <a:cs typeface="Adobe Devanagari" panose="02040503050201020203" pitchFamily="18" charset="0"/>
              </a:rPr>
              <a:t>Palomitas de Maíz</a:t>
            </a:r>
          </a:p>
          <a:p>
            <a:pPr lvl="2">
              <a:buClr>
                <a:srgbClr val="990099"/>
              </a:buClr>
              <a:buFont typeface="Wingdings" panose="05000000000000000000" pitchFamily="2" charset="2"/>
              <a:buChar char="v"/>
            </a:pPr>
            <a:r>
              <a:rPr lang="es-MX" sz="2200" dirty="0" smtClean="0">
                <a:latin typeface="Adobe Devanagari" panose="02040503050201020203" pitchFamily="18" charset="0"/>
                <a:cs typeface="Adobe Devanagari" panose="02040503050201020203" pitchFamily="18" charset="0"/>
              </a:rPr>
              <a:t>Panes de Granos Enteros</a:t>
            </a:r>
          </a:p>
          <a:p>
            <a:pPr lvl="2">
              <a:buClr>
                <a:srgbClr val="990099"/>
              </a:buClr>
              <a:buFont typeface="Wingdings" panose="05000000000000000000" pitchFamily="2" charset="2"/>
              <a:buChar char="v"/>
            </a:pPr>
            <a:r>
              <a:rPr lang="es-MX" sz="2200" dirty="0" smtClean="0">
                <a:latin typeface="Adobe Devanagari" panose="02040503050201020203" pitchFamily="18" charset="0"/>
                <a:cs typeface="Adobe Devanagari" panose="02040503050201020203" pitchFamily="18" charset="0"/>
              </a:rPr>
              <a:t>Arroz Integral</a:t>
            </a:r>
          </a:p>
        </p:txBody>
      </p:sp>
      <p:sp>
        <p:nvSpPr>
          <p:cNvPr id="10" name="Rectangle 9"/>
          <p:cNvSpPr/>
          <p:nvPr/>
        </p:nvSpPr>
        <p:spPr>
          <a:xfrm>
            <a:off x="284853" y="5687350"/>
            <a:ext cx="5405875" cy="892552"/>
          </a:xfrm>
          <a:prstGeom prst="rect">
            <a:avLst/>
          </a:prstGeom>
        </p:spPr>
        <p:txBody>
          <a:bodyPr wrap="square">
            <a:spAutoFit/>
          </a:bodyPr>
          <a:lstStyle/>
          <a:p>
            <a:pPr>
              <a:buClr>
                <a:srgbClr val="990099"/>
              </a:buClr>
              <a:buFont typeface="Wingdings" panose="05000000000000000000" pitchFamily="2" charset="2"/>
              <a:buChar char="v"/>
            </a:pPr>
            <a:r>
              <a:rPr lang="es-MX" sz="2600" dirty="0" smtClean="0">
                <a:latin typeface="Adobe Devanagari" panose="02040503050201020203" pitchFamily="18" charset="0"/>
                <a:cs typeface="Adobe Devanagari" panose="02040503050201020203" pitchFamily="18" charset="0"/>
              </a:rPr>
              <a:t>Limite Postres y Refrigerios de Grano, tales como Pasteles, Galletas, y Repostería</a:t>
            </a:r>
            <a:endParaRPr lang="es-MX" sz="2600" dirty="0">
              <a:latin typeface="Adobe Devanagari" panose="02040503050201020203" pitchFamily="18" charset="0"/>
              <a:cs typeface="Adobe Devanagari" panose="02040503050201020203" pitchFamily="18" charset="0"/>
            </a:endParaRPr>
          </a:p>
        </p:txBody>
      </p:sp>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l="6324" t="4209" r="4264"/>
          <a:stretch/>
        </p:blipFill>
        <p:spPr>
          <a:xfrm>
            <a:off x="4856853" y="1632107"/>
            <a:ext cx="3013753" cy="2044892"/>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68088" y="3722151"/>
            <a:ext cx="1662480" cy="25241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Title 1"/>
          <p:cNvSpPr>
            <a:spLocks noGrp="1"/>
          </p:cNvSpPr>
          <p:nvPr>
            <p:ph type="title"/>
          </p:nvPr>
        </p:nvSpPr>
        <p:spPr>
          <a:xfrm>
            <a:off x="0" y="153253"/>
            <a:ext cx="7992094" cy="1325563"/>
          </a:xfrm>
        </p:spPr>
        <p:txBody>
          <a:bodyPr/>
          <a:lstStyle/>
          <a:p>
            <a:pPr algn="ctr"/>
            <a:r>
              <a:rPr lang="es-MX" b="1" dirty="0" smtClean="0">
                <a:latin typeface="Adobe Devanagari" panose="02040503050201020203" pitchFamily="18" charset="0"/>
                <a:cs typeface="Adobe Devanagari" panose="02040503050201020203" pitchFamily="18" charset="0"/>
              </a:rPr>
              <a:t>Elija Granos Enteros</a:t>
            </a:r>
            <a:endParaRPr lang="es-MX" b="1" dirty="0">
              <a:latin typeface="Adobe Devanagari" panose="02040503050201020203" pitchFamily="18" charset="0"/>
              <a:cs typeface="Adobe Devanagari" panose="02040503050201020203" pitchFamily="18" charset="0"/>
            </a:endParaRPr>
          </a:p>
        </p:txBody>
      </p:sp>
      <p:pic>
        <p:nvPicPr>
          <p:cNvPr id="2" name="S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799306" y="6246350"/>
            <a:ext cx="129050" cy="129050"/>
          </a:xfrm>
          <a:prstGeom prst="rect">
            <a:avLst/>
          </a:prstGeom>
        </p:spPr>
      </p:pic>
    </p:spTree>
    <p:extLst>
      <p:ext uri="{BB962C8B-B14F-4D97-AF65-F5344CB8AC3E}">
        <p14:creationId xmlns:p14="http://schemas.microsoft.com/office/powerpoint/2010/main" val="2196636925"/>
      </p:ext>
    </p:extLst>
  </p:cSld>
  <p:clrMapOvr>
    <a:masterClrMapping/>
  </p:clrMapOvr>
  <mc:AlternateContent xmlns:mc="http://schemas.openxmlformats.org/markup-compatibility/2006" xmlns:p14="http://schemas.microsoft.com/office/powerpoint/2010/main">
    <mc:Choice Requires="p14">
      <p:transition spd="slow" p14:dur="2000" advTm="49000"/>
    </mc:Choice>
    <mc:Fallback xmlns="">
      <p:transition spd="slow" advTm="4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992094" y="0"/>
            <a:ext cx="1151906" cy="6858000"/>
          </a:xfrm>
          <a:prstGeom prst="rect">
            <a:avLst/>
          </a:prstGeom>
          <a:solidFill>
            <a:srgbClr val="90268E"/>
          </a:solidFill>
          <a:ln w="28575">
            <a:solidFill>
              <a:srgbClr val="90268E"/>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b="12615"/>
          <a:stretch/>
        </p:blipFill>
        <p:spPr>
          <a:xfrm>
            <a:off x="8099532" y="5545777"/>
            <a:ext cx="937029" cy="1175699"/>
          </a:xfrm>
          <a:prstGeom prst="rect">
            <a:avLst/>
          </a:prstGeom>
          <a:ln w="38100">
            <a:solidFill>
              <a:srgbClr val="90268E"/>
            </a:solidFill>
          </a:ln>
        </p:spPr>
      </p:pic>
      <p:sp>
        <p:nvSpPr>
          <p:cNvPr id="4" name="Rectangle 3"/>
          <p:cNvSpPr/>
          <p:nvPr/>
        </p:nvSpPr>
        <p:spPr>
          <a:xfrm>
            <a:off x="249138" y="1973713"/>
            <a:ext cx="2805561" cy="3785652"/>
          </a:xfrm>
          <a:prstGeom prst="rect">
            <a:avLst/>
          </a:prstGeom>
        </p:spPr>
        <p:txBody>
          <a:bodyPr wrap="square">
            <a:spAutoFit/>
          </a:bodyPr>
          <a:lstStyle/>
          <a:p>
            <a:pPr>
              <a:buClr>
                <a:srgbClr val="990099"/>
              </a:buClr>
              <a:buFont typeface="Wingdings" panose="05000000000000000000" pitchFamily="2" charset="2"/>
              <a:buChar char="v"/>
            </a:pPr>
            <a:r>
              <a:rPr lang="es-MX" sz="2400" dirty="0" smtClean="0">
                <a:latin typeface="Adobe Devanagari" panose="02040503050201020203" pitchFamily="18" charset="0"/>
                <a:cs typeface="Adobe Devanagari" panose="02040503050201020203" pitchFamily="18" charset="0"/>
              </a:rPr>
              <a:t>Elige y Remplaza tu Crema Agria, Queso Crema, y Queso Regular por Yogurt, Leche y Queso bajos en grasas o sin grasa y/o Leche de Soya que tienes menos grasas saturadas. </a:t>
            </a:r>
          </a:p>
          <a:p>
            <a:pPr>
              <a:buClr>
                <a:srgbClr val="990099"/>
              </a:buClr>
              <a:buFont typeface="Wingdings" panose="05000000000000000000" pitchFamily="2" charset="2"/>
              <a:buChar char="v"/>
            </a:pPr>
            <a:endParaRPr lang="es-MX" sz="2400" dirty="0">
              <a:latin typeface="Adobe Devanagari" panose="02040503050201020203" pitchFamily="18" charset="0"/>
              <a:cs typeface="Adobe Devanagari" panose="02040503050201020203" pitchFamily="18" charset="0"/>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54699" y="2302891"/>
            <a:ext cx="4825314" cy="27142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itle 1"/>
          <p:cNvSpPr>
            <a:spLocks noGrp="1"/>
          </p:cNvSpPr>
          <p:nvPr>
            <p:ph type="title"/>
          </p:nvPr>
        </p:nvSpPr>
        <p:spPr>
          <a:xfrm>
            <a:off x="0" y="153253"/>
            <a:ext cx="7992094" cy="1325563"/>
          </a:xfrm>
        </p:spPr>
        <p:txBody>
          <a:bodyPr/>
          <a:lstStyle/>
          <a:p>
            <a:pPr algn="ctr"/>
            <a:r>
              <a:rPr lang="es-MX" b="1" dirty="0" smtClean="0">
                <a:latin typeface="Adobe Devanagari" panose="02040503050201020203" pitchFamily="18" charset="0"/>
                <a:cs typeface="Adobe Devanagari" panose="02040503050201020203" pitchFamily="18" charset="0"/>
              </a:rPr>
              <a:t>Cambie a Leche y Yogurt Bajos en Grasa o Sin Grasa</a:t>
            </a:r>
            <a:endParaRPr lang="es-MX" b="1" dirty="0">
              <a:latin typeface="Adobe Devanagari" panose="02040503050201020203" pitchFamily="18" charset="0"/>
              <a:cs typeface="Adobe Devanagari" panose="02040503050201020203" pitchFamily="18" charset="0"/>
            </a:endParaRPr>
          </a:p>
        </p:txBody>
      </p:sp>
      <p:pic>
        <p:nvPicPr>
          <p:cNvPr id="3" name="S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58800" y="6432062"/>
            <a:ext cx="127000" cy="127000"/>
          </a:xfrm>
          <a:prstGeom prst="rect">
            <a:avLst/>
          </a:prstGeom>
        </p:spPr>
      </p:pic>
    </p:spTree>
    <p:extLst>
      <p:ext uri="{BB962C8B-B14F-4D97-AF65-F5344CB8AC3E}">
        <p14:creationId xmlns:p14="http://schemas.microsoft.com/office/powerpoint/2010/main" val="3561086642"/>
      </p:ext>
    </p:extLst>
  </p:cSld>
  <p:clrMapOvr>
    <a:masterClrMapping/>
  </p:clrMapOvr>
  <mc:AlternateContent xmlns:mc="http://schemas.openxmlformats.org/markup-compatibility/2006" xmlns:p14="http://schemas.microsoft.com/office/powerpoint/2010/main">
    <mc:Choice Requires="p14">
      <p:transition spd="slow" p14:dur="2000" advTm="93000"/>
    </mc:Choice>
    <mc:Fallback xmlns="">
      <p:transition spd="slow" advTm="9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992094" y="0"/>
            <a:ext cx="1151906" cy="6858000"/>
          </a:xfrm>
          <a:prstGeom prst="rect">
            <a:avLst/>
          </a:prstGeom>
          <a:solidFill>
            <a:srgbClr val="90268E"/>
          </a:solidFill>
          <a:ln w="28575">
            <a:solidFill>
              <a:srgbClr val="90268E"/>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ontent Placeholder 6"/>
          <p:cNvSpPr>
            <a:spLocks noGrp="1"/>
          </p:cNvSpPr>
          <p:nvPr>
            <p:ph idx="1"/>
          </p:nvPr>
        </p:nvSpPr>
        <p:spPr>
          <a:xfrm>
            <a:off x="0" y="2519290"/>
            <a:ext cx="3297085" cy="4019623"/>
          </a:xfrm>
        </p:spPr>
        <p:txBody>
          <a:bodyPr>
            <a:normAutofit/>
          </a:bodyPr>
          <a:lstStyle/>
          <a:p>
            <a:pPr lvl="1">
              <a:buClr>
                <a:srgbClr val="990099"/>
              </a:buClr>
              <a:buFont typeface="Wingdings" panose="05000000000000000000" pitchFamily="2" charset="2"/>
              <a:buChar char="v"/>
            </a:pPr>
            <a:r>
              <a:rPr lang="es-MX" dirty="0" smtClean="0">
                <a:latin typeface="Adobe Devanagari" panose="02040503050201020203" pitchFamily="18" charset="0"/>
                <a:cs typeface="Adobe Devanagari" panose="02040503050201020203" pitchFamily="18" charset="0"/>
              </a:rPr>
              <a:t>Mariscos</a:t>
            </a:r>
          </a:p>
          <a:p>
            <a:pPr lvl="1">
              <a:buClr>
                <a:srgbClr val="990099"/>
              </a:buClr>
              <a:buFont typeface="Wingdings" panose="05000000000000000000" pitchFamily="2" charset="2"/>
              <a:buChar char="v"/>
            </a:pPr>
            <a:r>
              <a:rPr lang="es-MX" dirty="0" smtClean="0">
                <a:latin typeface="Adobe Devanagari" panose="02040503050201020203" pitchFamily="18" charset="0"/>
                <a:cs typeface="Adobe Devanagari" panose="02040503050201020203" pitchFamily="18" charset="0"/>
              </a:rPr>
              <a:t>Frijoles y Chicharos</a:t>
            </a:r>
          </a:p>
          <a:p>
            <a:pPr lvl="1">
              <a:buClr>
                <a:srgbClr val="990099"/>
              </a:buClr>
              <a:buFont typeface="Wingdings" panose="05000000000000000000" pitchFamily="2" charset="2"/>
              <a:buChar char="v"/>
            </a:pPr>
            <a:r>
              <a:rPr lang="es-MX" dirty="0" smtClean="0">
                <a:latin typeface="Adobe Devanagari" panose="02040503050201020203" pitchFamily="18" charset="0"/>
                <a:cs typeface="Adobe Devanagari" panose="02040503050201020203" pitchFamily="18" charset="0"/>
              </a:rPr>
              <a:t>Nueces y Semillas sin Sal</a:t>
            </a:r>
          </a:p>
          <a:p>
            <a:pPr lvl="1">
              <a:buClr>
                <a:srgbClr val="990099"/>
              </a:buClr>
              <a:buFont typeface="Wingdings" panose="05000000000000000000" pitchFamily="2" charset="2"/>
              <a:buChar char="v"/>
            </a:pPr>
            <a:r>
              <a:rPr lang="es-MX" dirty="0" smtClean="0">
                <a:latin typeface="Adobe Devanagari" panose="02040503050201020203" pitchFamily="18" charset="0"/>
                <a:cs typeface="Adobe Devanagari" panose="02040503050201020203" pitchFamily="18" charset="0"/>
              </a:rPr>
              <a:t>Productos de Soya</a:t>
            </a:r>
          </a:p>
          <a:p>
            <a:pPr lvl="1">
              <a:buClr>
                <a:srgbClr val="990099"/>
              </a:buClr>
              <a:buFont typeface="Wingdings" panose="05000000000000000000" pitchFamily="2" charset="2"/>
              <a:buChar char="v"/>
            </a:pPr>
            <a:r>
              <a:rPr lang="es-MX" dirty="0" smtClean="0">
                <a:latin typeface="Adobe Devanagari" panose="02040503050201020203" pitchFamily="18" charset="0"/>
                <a:cs typeface="Adobe Devanagari" panose="02040503050201020203" pitchFamily="18" charset="0"/>
              </a:rPr>
              <a:t>Huevos</a:t>
            </a:r>
          </a:p>
          <a:p>
            <a:pPr lvl="1">
              <a:buClr>
                <a:srgbClr val="990099"/>
              </a:buClr>
              <a:buFont typeface="Wingdings" panose="05000000000000000000" pitchFamily="2" charset="2"/>
              <a:buChar char="v"/>
            </a:pPr>
            <a:r>
              <a:rPr lang="es-MX" dirty="0" smtClean="0">
                <a:latin typeface="Adobe Devanagari" panose="02040503050201020203" pitchFamily="18" charset="0"/>
                <a:cs typeface="Adobe Devanagari" panose="02040503050201020203" pitchFamily="18" charset="0"/>
              </a:rPr>
              <a:t>Carnes Magras y Aves</a:t>
            </a:r>
          </a:p>
        </p:txBody>
      </p:sp>
      <p:sp>
        <p:nvSpPr>
          <p:cNvPr id="8" name="Footer Placeholder 7"/>
          <p:cNvSpPr>
            <a:spLocks noGrp="1"/>
          </p:cNvSpPr>
          <p:nvPr>
            <p:ph type="ftr" sz="quarter" idx="11"/>
          </p:nvPr>
        </p:nvSpPr>
        <p:spPr/>
        <p:txBody>
          <a:bodyPr/>
          <a:lstStyle/>
          <a:p>
            <a:r>
              <a:rPr lang="en-US" dirty="0"/>
              <a:t>(</a:t>
            </a:r>
            <a:r>
              <a:rPr lang="es-ES" dirty="0"/>
              <a:t>El Departamento de Agricultura de los Estados Unidos </a:t>
            </a:r>
            <a:r>
              <a:rPr lang="en-US" dirty="0"/>
              <a:t>, USDA)</a:t>
            </a:r>
          </a:p>
          <a:p>
            <a:endParaRPr lang="en-US" dirty="0"/>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b="12615"/>
          <a:stretch/>
        </p:blipFill>
        <p:spPr>
          <a:xfrm>
            <a:off x="8099532" y="5545777"/>
            <a:ext cx="937029" cy="1175699"/>
          </a:xfrm>
          <a:prstGeom prst="rect">
            <a:avLst/>
          </a:prstGeom>
          <a:ln w="38100">
            <a:solidFill>
              <a:srgbClr val="90268E"/>
            </a:solidFill>
          </a:ln>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42419" y="2623396"/>
            <a:ext cx="4779336" cy="25882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itle 1"/>
          <p:cNvSpPr>
            <a:spLocks noGrp="1"/>
          </p:cNvSpPr>
          <p:nvPr>
            <p:ph type="title"/>
          </p:nvPr>
        </p:nvSpPr>
        <p:spPr>
          <a:xfrm>
            <a:off x="0" y="49026"/>
            <a:ext cx="7992094" cy="1325563"/>
          </a:xfrm>
        </p:spPr>
        <p:txBody>
          <a:bodyPr/>
          <a:lstStyle/>
          <a:p>
            <a:pPr algn="ctr"/>
            <a:r>
              <a:rPr lang="es-MX" b="1" dirty="0" smtClean="0">
                <a:latin typeface="Adobe Devanagari" panose="02040503050201020203" pitchFamily="18" charset="0"/>
                <a:cs typeface="Adobe Devanagari" panose="02040503050201020203" pitchFamily="18" charset="0"/>
              </a:rPr>
              <a:t>Varié sus Proteínas</a:t>
            </a:r>
            <a:endParaRPr lang="es-MX" b="1" dirty="0">
              <a:latin typeface="Adobe Devanagari" panose="02040503050201020203" pitchFamily="18" charset="0"/>
              <a:cs typeface="Adobe Devanagari" panose="02040503050201020203" pitchFamily="18" charset="0"/>
            </a:endParaRPr>
          </a:p>
        </p:txBody>
      </p:sp>
      <p:sp>
        <p:nvSpPr>
          <p:cNvPr id="11" name="Rectangle 10"/>
          <p:cNvSpPr/>
          <p:nvPr/>
        </p:nvSpPr>
        <p:spPr>
          <a:xfrm>
            <a:off x="347230" y="1448702"/>
            <a:ext cx="6790642" cy="523220"/>
          </a:xfrm>
          <a:prstGeom prst="rect">
            <a:avLst/>
          </a:prstGeom>
        </p:spPr>
        <p:txBody>
          <a:bodyPr wrap="none">
            <a:spAutoFit/>
          </a:bodyPr>
          <a:lstStyle/>
          <a:p>
            <a:pPr marL="457200" indent="-457200">
              <a:buClr>
                <a:srgbClr val="90268E"/>
              </a:buClr>
              <a:buFont typeface="Wingdings" panose="05000000000000000000" pitchFamily="2" charset="2"/>
              <a:buChar char="v"/>
            </a:pPr>
            <a:r>
              <a:rPr lang="es-MX" sz="2800" b="1" i="1" dirty="0" smtClean="0">
                <a:latin typeface="Adobe Devanagari" panose="02040503050201020203" pitchFamily="18" charset="0"/>
                <a:cs typeface="Adobe Devanagari" panose="02040503050201020203" pitchFamily="18" charset="0"/>
              </a:rPr>
              <a:t>Mezcle sus alimentos con proteínas he incluya</a:t>
            </a:r>
            <a:endParaRPr lang="es-MX" sz="2800" b="1" i="1" dirty="0">
              <a:latin typeface="Adobe Devanagari" panose="02040503050201020203" pitchFamily="18" charset="0"/>
              <a:cs typeface="Adobe Devanagari" panose="02040503050201020203" pitchFamily="18" charset="0"/>
            </a:endParaRPr>
          </a:p>
        </p:txBody>
      </p:sp>
      <p:pic>
        <p:nvPicPr>
          <p:cNvPr id="9" name="S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flipV="1">
            <a:off x="7137872" y="6280151"/>
            <a:ext cx="152400" cy="152400"/>
          </a:xfrm>
          <a:prstGeom prst="rect">
            <a:avLst/>
          </a:prstGeom>
        </p:spPr>
      </p:pic>
    </p:spTree>
    <p:extLst>
      <p:ext uri="{BB962C8B-B14F-4D97-AF65-F5344CB8AC3E}">
        <p14:creationId xmlns:p14="http://schemas.microsoft.com/office/powerpoint/2010/main" val="4254295229"/>
      </p:ext>
    </p:extLst>
  </p:cSld>
  <p:clrMapOvr>
    <a:masterClrMapping/>
  </p:clrMapOvr>
  <mc:AlternateContent xmlns:mc="http://schemas.openxmlformats.org/markup-compatibility/2006" xmlns:p14="http://schemas.microsoft.com/office/powerpoint/2010/main">
    <mc:Choice Requires="p14">
      <p:transition spd="slow" p14:dur="2000" advTm="151000"/>
    </mc:Choice>
    <mc:Fallback xmlns="">
      <p:transition spd="slow" advTm="15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11509</TotalTime>
  <Words>4134</Words>
  <Application>Microsoft Office PowerPoint</Application>
  <PresentationFormat>On-screen Show (4:3)</PresentationFormat>
  <Paragraphs>153</Paragraphs>
  <Slides>11</Slides>
  <Notes>11</Notes>
  <HiddenSlides>0</HiddenSlides>
  <MMClips>11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11</vt:i4>
      </vt:variant>
    </vt:vector>
  </HeadingPairs>
  <TitlesOfParts>
    <vt:vector size="24" baseType="lpstr">
      <vt:lpstr>Adobe Devanagari</vt:lpstr>
      <vt:lpstr>Arial</vt:lpstr>
      <vt:lpstr>Arial Black</vt:lpstr>
      <vt:lpstr>Calibri</vt:lpstr>
      <vt:lpstr>Calibri Light</vt:lpstr>
      <vt:lpstr>Century Gothic</vt:lpstr>
      <vt:lpstr>Gill Sans MT</vt:lpstr>
      <vt:lpstr>Lucida Sans</vt:lpstr>
      <vt:lpstr>Symbol</vt:lpstr>
      <vt:lpstr>Times New Roman</vt:lpstr>
      <vt:lpstr>Verdana</vt:lpstr>
      <vt:lpstr>Wingdings</vt:lpstr>
      <vt:lpstr>Office Theme</vt:lpstr>
      <vt:lpstr>PowerPoint Presentation</vt:lpstr>
      <vt:lpstr>   Qué es Elija Mi Plato.   </vt:lpstr>
      <vt:lpstr>MiPlato, MisVictorias: Hágalo suyo Encuentre su estilo de alimentación saludable. Todo lo que come y bebe con el tiempo  importa y puede ayudarlo a estar más sano ahora y en el futuro.</vt:lpstr>
      <vt:lpstr>PowerPoint Presentation</vt:lpstr>
      <vt:lpstr>Consejos para Crear una Comida Saludable</vt:lpstr>
      <vt:lpstr>Asegúrese que la Mitad de su Plato sean Vegetales y Frutas</vt:lpstr>
      <vt:lpstr>Elija Granos Enteros</vt:lpstr>
      <vt:lpstr>Cambie a Leche y Yogurt Bajos en Grasa o Sin Grasa</vt:lpstr>
      <vt:lpstr>Varié sus Proteínas</vt:lpstr>
      <vt:lpstr>Mi Plato </vt:lpstr>
      <vt:lpstr>RESUMIENDO </vt:lpstr>
    </vt:vector>
  </TitlesOfParts>
  <Company>Texas Tech University Health Sciences Center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Zuniga, Stephanie</dc:creator>
  <cp:lastModifiedBy>Rangel, Sylvia E</cp:lastModifiedBy>
  <cp:revision>260</cp:revision>
  <cp:lastPrinted>2019-07-31T20:31:43Z</cp:lastPrinted>
  <dcterms:created xsi:type="dcterms:W3CDTF">2019-07-30T20:10:53Z</dcterms:created>
  <dcterms:modified xsi:type="dcterms:W3CDTF">2020-04-24T17:04:31Z</dcterms:modified>
</cp:coreProperties>
</file>