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59" r:id="rId4"/>
    <p:sldId id="272" r:id="rId5"/>
    <p:sldId id="262" r:id="rId6"/>
    <p:sldId id="263" r:id="rId7"/>
    <p:sldId id="264" r:id="rId8"/>
    <p:sldId id="265" r:id="rId9"/>
    <p:sldId id="266" r:id="rId10"/>
    <p:sldId id="273" r:id="rId11"/>
    <p:sldId id="269" r:id="rId12"/>
    <p:sldId id="267" r:id="rId13"/>
    <p:sldId id="271" r:id="rId14"/>
    <p:sldId id="260" r:id="rId15"/>
    <p:sldId id="261" r:id="rId16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Wingdings 2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9637" autoAdjust="0"/>
  </p:normalViewPr>
  <p:slideViewPr>
    <p:cSldViewPr>
      <p:cViewPr varScale="1">
        <p:scale>
          <a:sx n="68" d="100"/>
          <a:sy n="6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8288-D0DA-463A-BF0C-6BDBFC36E62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FBD5E-03EE-43B7-BFE6-523634DA1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2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CA7A-71F3-42D1-B549-C05815713359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B8AA1-C731-47BB-96F1-0A8017C72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AA1-C731-47BB-96F1-0A8017C72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4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AA1-C731-47BB-96F1-0A8017C729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AA1-C731-47BB-96F1-0A8017C729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develop the assay, started with plasmid DNA template (contained a viral sequence)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AA1-C731-47BB-96F1-0A8017C72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AA1-C731-47BB-96F1-0A8017C729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8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AA1-C731-47BB-96F1-0A8017C729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B8AA1-C731-47BB-96F1-0A8017C729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D3549C-D3D2-4E65-BD11-3657EBEE7E44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33F8D70-B368-495F-A8E5-CF14CE4556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tn.transplant.hrsa.gov/CommitteeReports/board_main_AdHocDiseaseTransmissionAdvisoryCommittee_7_7_2009_15_25.pdf" TargetMode="External"/><Relationship Id="rId2" Type="http://schemas.openxmlformats.org/officeDocument/2006/relationships/hyperlink" Target="http://optn.transplant.hrsa.gov/policiesAndBylaws/policies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ulation/foreig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6215" y="2708476"/>
            <a:ext cx="3477185" cy="1702160"/>
          </a:xfrm>
        </p:spPr>
        <p:txBody>
          <a:bodyPr>
            <a:noAutofit/>
          </a:bodyPr>
          <a:lstStyle/>
          <a:p>
            <a:pPr algn="ctr"/>
            <a:r>
              <a:rPr lang="en-US" sz="2300" dirty="0">
                <a:latin typeface="Cambria" pitchFamily="18" charset="0"/>
              </a:rPr>
              <a:t>Optimization of </a:t>
            </a:r>
            <a:r>
              <a:rPr lang="en-US" sz="2300" dirty="0" err="1">
                <a:latin typeface="Cambria" pitchFamily="18" charset="0"/>
              </a:rPr>
              <a:t>q</a:t>
            </a:r>
            <a:r>
              <a:rPr lang="en-US" sz="2300" dirty="0" err="1" smtClean="0">
                <a:latin typeface="Cambria" pitchFamily="18" charset="0"/>
              </a:rPr>
              <a:t>PCR</a:t>
            </a:r>
            <a:r>
              <a:rPr lang="en-US" sz="2300" dirty="0" smtClean="0">
                <a:latin typeface="Cambria" pitchFamily="18" charset="0"/>
              </a:rPr>
              <a:t> Using </a:t>
            </a:r>
            <a:r>
              <a:rPr lang="en-US" sz="2300" dirty="0">
                <a:latin typeface="Cambria" pitchFamily="18" charset="0"/>
              </a:rPr>
              <a:t>TaqMan Probes to </a:t>
            </a:r>
            <a:r>
              <a:rPr lang="en-US" sz="2300" dirty="0" smtClean="0">
                <a:latin typeface="Cambria" pitchFamily="18" charset="0"/>
              </a:rPr>
              <a:t> Differentiate HTLV-1 &amp; 2 </a:t>
            </a:r>
            <a:r>
              <a:rPr lang="en-US" sz="2300" dirty="0">
                <a:latin typeface="Cambria" pitchFamily="18" charset="0"/>
              </a:rPr>
              <a:t>for </a:t>
            </a:r>
            <a:r>
              <a:rPr lang="en-US" sz="2300" dirty="0" smtClean="0">
                <a:latin typeface="Cambria" pitchFamily="18" charset="0"/>
              </a:rPr>
              <a:t>Purposes of </a:t>
            </a:r>
            <a:br>
              <a:rPr lang="en-US" sz="2300" dirty="0" smtClean="0">
                <a:latin typeface="Cambria" pitchFamily="18" charset="0"/>
              </a:rPr>
            </a:br>
            <a:r>
              <a:rPr lang="en-US" sz="2300" dirty="0" smtClean="0">
                <a:latin typeface="Cambria" pitchFamily="18" charset="0"/>
              </a:rPr>
              <a:t>Organ Transplantation</a:t>
            </a:r>
            <a:endParaRPr lang="en-US" sz="2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0" y="4648200"/>
            <a:ext cx="3733800" cy="1446320"/>
          </a:xfrm>
        </p:spPr>
        <p:txBody>
          <a:bodyPr/>
          <a:lstStyle/>
          <a:p>
            <a:r>
              <a:rPr lang="en-US" dirty="0" smtClean="0"/>
              <a:t>Timothy Bullock MS2</a:t>
            </a:r>
          </a:p>
          <a:p>
            <a:r>
              <a:rPr lang="en-US" dirty="0" smtClean="0"/>
              <a:t>Mentor: Debra Bramblett, PhD</a:t>
            </a:r>
          </a:p>
          <a:p>
            <a:r>
              <a:rPr lang="en-US" dirty="0" smtClean="0"/>
              <a:t>Texas Tech University HSC</a:t>
            </a:r>
          </a:p>
          <a:p>
            <a:r>
              <a:rPr lang="en-US" dirty="0" smtClean="0"/>
              <a:t>Paul L. Foster SOM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20" y="381000"/>
            <a:ext cx="752708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TaqMan</a:t>
            </a:r>
            <a:r>
              <a:rPr lang="en-US" dirty="0" smtClean="0"/>
              <a:t> </a:t>
            </a:r>
            <a:r>
              <a:rPr lang="en-US" dirty="0" err="1" smtClean="0"/>
              <a:t>qPCR</a:t>
            </a:r>
            <a:r>
              <a:rPr lang="en-US" dirty="0" smtClean="0"/>
              <a:t>, HTLV-1 </a:t>
            </a:r>
            <a:r>
              <a:rPr lang="en-US" dirty="0" err="1" smtClean="0"/>
              <a:t>pDNA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4352679"/>
            <a:ext cx="7543800" cy="19555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Titration of DNA template with Human Genomic DNA comparison: HTLV-1 plasmid DNA and Primers effective with </a:t>
            </a:r>
            <a:r>
              <a:rPr lang="en-US" dirty="0" err="1" smtClean="0"/>
              <a:t>TaqMan</a:t>
            </a:r>
            <a:r>
              <a:rPr lang="en-US" dirty="0" smtClean="0"/>
              <a:t> probe.</a:t>
            </a:r>
          </a:p>
          <a:p>
            <a:r>
              <a:rPr lang="en-US" dirty="0" err="1" smtClean="0"/>
              <a:t>Taq</a:t>
            </a:r>
            <a:r>
              <a:rPr lang="en-US" dirty="0" smtClean="0"/>
              <a:t> Man </a:t>
            </a:r>
            <a:r>
              <a:rPr lang="en-US" dirty="0" err="1" smtClean="0"/>
              <a:t>qPCR</a:t>
            </a:r>
            <a:r>
              <a:rPr lang="en-US" dirty="0" smtClean="0"/>
              <a:t> effective w/ Human genomic DNA.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1" y="1981200"/>
            <a:ext cx="406659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39" y="1981200"/>
            <a:ext cx="4021244" cy="23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9997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Multiplex: Simultaneous Detection of HTLV-1&amp; 2.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009776"/>
            <a:ext cx="3971260" cy="263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4724400"/>
            <a:ext cx="6777317" cy="1600200"/>
          </a:xfrm>
        </p:spPr>
        <p:txBody>
          <a:bodyPr/>
          <a:lstStyle/>
          <a:p>
            <a:r>
              <a:rPr lang="en-US" dirty="0" smtClean="0"/>
              <a:t>Able to detect both, and distinguish between the two.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09776"/>
            <a:ext cx="3943350" cy="263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4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04950"/>
            <a:ext cx="6777317" cy="3508977"/>
          </a:xfrm>
        </p:spPr>
        <p:txBody>
          <a:bodyPr/>
          <a:lstStyle/>
          <a:p>
            <a:r>
              <a:rPr lang="en-US" dirty="0" smtClean="0"/>
              <a:t>Optimization of Multiplex, HTLV-1 and 2.</a:t>
            </a:r>
          </a:p>
          <a:p>
            <a:r>
              <a:rPr lang="en-US" dirty="0" smtClean="0"/>
              <a:t>Seeking IRB Approval: Blood samples</a:t>
            </a:r>
          </a:p>
          <a:p>
            <a:r>
              <a:rPr lang="en-US" dirty="0" smtClean="0"/>
              <a:t>Possible other viruses for donor testing (CMV)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567108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Texas Tech University Paul L. Foster SOM</a:t>
            </a:r>
          </a:p>
          <a:p>
            <a:pPr lvl="1"/>
            <a:r>
              <a:rPr lang="en-US" dirty="0"/>
              <a:t>Debra Bramblett, PhD</a:t>
            </a:r>
          </a:p>
          <a:p>
            <a:pPr lvl="1"/>
            <a:r>
              <a:rPr lang="en-US" dirty="0" smtClean="0"/>
              <a:t>Curt Pfarr, PhD</a:t>
            </a:r>
          </a:p>
          <a:p>
            <a:pPr lvl="1"/>
            <a:r>
              <a:rPr lang="en-US" dirty="0" smtClean="0"/>
              <a:t>Alan Tyroch, MD, FACS</a:t>
            </a:r>
          </a:p>
          <a:p>
            <a:pPr lvl="1"/>
            <a:r>
              <a:rPr lang="en-US" dirty="0" smtClean="0"/>
              <a:t>Mark Hall, BA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University of </a:t>
            </a:r>
            <a:r>
              <a:rPr lang="en-US" dirty="0" err="1" smtClean="0"/>
              <a:t>Leige</a:t>
            </a:r>
            <a:r>
              <a:rPr lang="en-US" dirty="0" smtClean="0"/>
              <a:t>, </a:t>
            </a:r>
            <a:r>
              <a:rPr lang="en-US" dirty="0" err="1" smtClean="0"/>
              <a:t>Gemblious</a:t>
            </a:r>
            <a:r>
              <a:rPr lang="en-US" dirty="0" smtClean="0"/>
              <a:t>, Belgium</a:t>
            </a:r>
          </a:p>
          <a:p>
            <a:pPr lvl="1"/>
            <a:r>
              <a:rPr lang="en-US" dirty="0" smtClean="0"/>
              <a:t>Jean Claude </a:t>
            </a:r>
            <a:r>
              <a:rPr lang="en-US" dirty="0" err="1" smtClean="0"/>
              <a:t>Twizere</a:t>
            </a:r>
            <a:r>
              <a:rPr lang="en-US" dirty="0" smtClean="0"/>
              <a:t>, PhD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395" y="1617920"/>
            <a:ext cx="7338508" cy="485908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Abbas, </a:t>
            </a:r>
            <a:r>
              <a:rPr lang="en-US" dirty="0" err="1"/>
              <a:t>Abul</a:t>
            </a:r>
            <a:r>
              <a:rPr lang="en-US" dirty="0"/>
              <a:t> K. </a:t>
            </a:r>
            <a:r>
              <a:rPr lang="en-US" i="1" dirty="0"/>
              <a:t>Basic Immunology: Functions and Disorders of the Immune System, 3rd (Updated) ed</a:t>
            </a:r>
            <a:r>
              <a:rPr lang="en-US" dirty="0"/>
              <a:t>. W.B. Saunders Company, 2010.  </a:t>
            </a:r>
          </a:p>
          <a:p>
            <a:r>
              <a:rPr lang="en-US" dirty="0" err="1"/>
              <a:t>Goncalves</a:t>
            </a:r>
            <a:r>
              <a:rPr lang="en-US" dirty="0"/>
              <a:t>, Denise </a:t>
            </a:r>
            <a:r>
              <a:rPr lang="en-US" dirty="0" err="1"/>
              <a:t>Utsch</a:t>
            </a:r>
            <a:r>
              <a:rPr lang="en-US" dirty="0"/>
              <a:t>, et al, “Epidemiology, Treatment, and Prevention of Human T-Cell Leukemia Virus Type 1-Associated Diseases,” in </a:t>
            </a:r>
            <a:r>
              <a:rPr lang="en-US" i="1" dirty="0"/>
              <a:t>Clinical Microbiology Reviews, </a:t>
            </a:r>
            <a:r>
              <a:rPr lang="en-US" dirty="0" err="1"/>
              <a:t>vol</a:t>
            </a:r>
            <a:r>
              <a:rPr lang="en-US" dirty="0"/>
              <a:t> 23, No.3, p 577-89, Jul  2010.  </a:t>
            </a:r>
          </a:p>
          <a:p>
            <a:r>
              <a:rPr lang="en-US" dirty="0"/>
              <a:t>Haller, Kerstin, et al, “Physical Interaction of Human T-Cell Leukemia Virus Type 1 Tax with </a:t>
            </a:r>
            <a:r>
              <a:rPr lang="en-US" dirty="0" err="1"/>
              <a:t>Cyclin</a:t>
            </a:r>
            <a:r>
              <a:rPr lang="en-US" dirty="0"/>
              <a:t>-Dependent Kinase 4 Stimulates the Phosphorylation of Retinoblastoma Protein,” in </a:t>
            </a:r>
            <a:r>
              <a:rPr lang="en-US" i="1" dirty="0"/>
              <a:t>Molecular Cell Biology</a:t>
            </a:r>
            <a:r>
              <a:rPr lang="en-US" dirty="0"/>
              <a:t>, </a:t>
            </a:r>
            <a:r>
              <a:rPr lang="en-US" dirty="0" err="1"/>
              <a:t>vol</a:t>
            </a:r>
            <a:r>
              <a:rPr lang="en-US" dirty="0"/>
              <a:t> 22, no 10: 3327-3338; May 2002.</a:t>
            </a:r>
            <a:r>
              <a:rPr lang="en-US" i="1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Health Resources and Services Administration (HRSA) and Organ Procurement and Transplantation Network (OPTN) of the U.S. Department of Health and  Human Services, “Policy Management/ Policies.” Resource Online, available at      </a:t>
            </a:r>
            <a:r>
              <a:rPr lang="en-US" u="sng" dirty="0">
                <a:hlinkClick r:id="rId2"/>
              </a:rPr>
              <a:t>http://optn.transplant.hrsa.gov/policiesAndBylaws/policies.asp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Ison</a:t>
            </a:r>
            <a:r>
              <a:rPr lang="en-US" dirty="0"/>
              <a:t>, Michael G., MD, MS, Chair, and Michael </a:t>
            </a:r>
            <a:r>
              <a:rPr lang="en-US" dirty="0" err="1"/>
              <a:t>Nalesnik</a:t>
            </a:r>
            <a:r>
              <a:rPr lang="en-US" dirty="0"/>
              <a:t>, MD, Vice Chair, UNOS Ad Hoc Disease Transmission Advisory Committee (DTAC).  “Report to the Board of  Directors,” June 23-24, 2009, Richmond, Virginia.  Available online at                     </a:t>
            </a:r>
            <a:r>
              <a:rPr lang="en-US" u="sng" dirty="0">
                <a:hlinkClick r:id="rId3"/>
              </a:rPr>
              <a:t>http://optn.transplant.hrsa.gov/CommitteeReports/board_main_AdHocDiseaseTransmissionAdvisoryCommittee_7_7_2009_15_25.pdf</a:t>
            </a:r>
            <a:r>
              <a:rPr lang="en-US" u="sng" dirty="0"/>
              <a:t> </a:t>
            </a:r>
          </a:p>
          <a:p>
            <a:r>
              <a:rPr lang="en-US" dirty="0" err="1" smtClean="0"/>
              <a:t>Kaul</a:t>
            </a:r>
            <a:r>
              <a:rPr lang="en-US" dirty="0"/>
              <a:t>, D.R., “Donor Screening for Human T-Cell </a:t>
            </a:r>
            <a:r>
              <a:rPr lang="en-US" dirty="0" err="1"/>
              <a:t>Lymphotropic</a:t>
            </a:r>
            <a:r>
              <a:rPr lang="en-US" dirty="0"/>
              <a:t> Virus ½: Changing Paradigms for Changing Testing Capacity,” in </a:t>
            </a:r>
            <a:r>
              <a:rPr lang="en-US" i="1" dirty="0"/>
              <a:t>American Journal of Transplantation </a:t>
            </a:r>
            <a:r>
              <a:rPr lang="en-US" dirty="0"/>
              <a:t>2010; 10:207-213.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95" y="381000"/>
            <a:ext cx="7024744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17920"/>
            <a:ext cx="7543800" cy="501148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Longo, Dan L. and Anthony S. </a:t>
            </a:r>
            <a:r>
              <a:rPr lang="en-US" dirty="0" err="1"/>
              <a:t>Fauci</a:t>
            </a:r>
            <a:r>
              <a:rPr lang="en-US" dirty="0"/>
              <a:t>, “Infections Due to Human Immunodeficiency Virus and Other Human Retroviruses.”  Article in </a:t>
            </a:r>
            <a:r>
              <a:rPr lang="en-US" dirty="0" err="1"/>
              <a:t>Fauci</a:t>
            </a:r>
            <a:r>
              <a:rPr lang="en-US" dirty="0"/>
              <a:t>, Anthony S. et al, </a:t>
            </a:r>
            <a:r>
              <a:rPr lang="en-US" i="1" dirty="0"/>
              <a:t>Harrison’s Principles of Internal Medicine, </a:t>
            </a: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Ed.  New York: McGraw Hill Medical, 2008.    </a:t>
            </a:r>
          </a:p>
          <a:p>
            <a:r>
              <a:rPr lang="en-US" dirty="0"/>
              <a:t>Murphy, Edward L and Hope H. </a:t>
            </a:r>
            <a:r>
              <a:rPr lang="en-US" dirty="0" err="1"/>
              <a:t>Biswas</a:t>
            </a:r>
            <a:r>
              <a:rPr lang="en-US" dirty="0"/>
              <a:t>.  “Human T-Cell </a:t>
            </a:r>
            <a:r>
              <a:rPr lang="en-US" dirty="0" err="1"/>
              <a:t>Lymphotropic</a:t>
            </a:r>
            <a:r>
              <a:rPr lang="en-US" dirty="0"/>
              <a:t> Virus Types I and II,” in </a:t>
            </a:r>
            <a:r>
              <a:rPr lang="en-US" dirty="0" err="1"/>
              <a:t>Mandell</a:t>
            </a:r>
            <a:r>
              <a:rPr lang="en-US" dirty="0"/>
              <a:t>, Gerald L et </a:t>
            </a:r>
            <a:r>
              <a:rPr lang="en-US" dirty="0" err="1"/>
              <a:t>al’s</a:t>
            </a:r>
            <a:r>
              <a:rPr lang="en-US" dirty="0"/>
              <a:t> </a:t>
            </a:r>
            <a:r>
              <a:rPr lang="en-US" i="1" dirty="0"/>
              <a:t>Principles and Practice of Infectious Diseases, </a:t>
            </a: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ed.  </a:t>
            </a:r>
            <a:r>
              <a:rPr lang="en-US" dirty="0" err="1"/>
              <a:t>Elselvier</a:t>
            </a:r>
            <a:r>
              <a:rPr lang="en-US" dirty="0"/>
              <a:t>: Philadelphia, 2010.</a:t>
            </a:r>
          </a:p>
          <a:p>
            <a:r>
              <a:rPr lang="en-US" dirty="0"/>
              <a:t>OPTN, “Guidance for HTLV-1 Screening and Confirmation in Potential Donors and Reporting Potential HTLV-1 Infection,” 29 June 2011.  </a:t>
            </a:r>
          </a:p>
          <a:p>
            <a:r>
              <a:rPr lang="en-US" dirty="0"/>
              <a:t>Phillips, Adrienne A, “A Critical Analysis of Prognostic Factors in North American Patients with Human T-Cell </a:t>
            </a:r>
            <a:r>
              <a:rPr lang="en-US" dirty="0" err="1"/>
              <a:t>Lymphotropic</a:t>
            </a:r>
            <a:r>
              <a:rPr lang="en-US" dirty="0"/>
              <a:t> Virus Type-1 Associated Adult T-Cell Leukemia/Lymphoma,” in </a:t>
            </a:r>
            <a:r>
              <a:rPr lang="en-US" i="1" dirty="0"/>
              <a:t>Cancer </a:t>
            </a:r>
            <a:r>
              <a:rPr lang="en-US" dirty="0"/>
              <a:t>2010; 116:3438-46.  </a:t>
            </a:r>
          </a:p>
          <a:p>
            <a:r>
              <a:rPr lang="en-US" dirty="0" err="1"/>
              <a:t>Qu</a:t>
            </a:r>
            <a:r>
              <a:rPr lang="en-US" dirty="0"/>
              <a:t>, </a:t>
            </a:r>
            <a:r>
              <a:rPr lang="en-US" dirty="0" err="1"/>
              <a:t>Zhaoxia</a:t>
            </a:r>
            <a:r>
              <a:rPr lang="en-US" dirty="0"/>
              <a:t> and </a:t>
            </a:r>
            <a:r>
              <a:rPr lang="en-US" dirty="0" err="1"/>
              <a:t>Gutian</a:t>
            </a:r>
            <a:r>
              <a:rPr lang="en-US" dirty="0"/>
              <a:t> Xiao.  “Human T-Cell </a:t>
            </a:r>
            <a:r>
              <a:rPr lang="en-US" dirty="0" err="1"/>
              <a:t>Lymphotropic</a:t>
            </a:r>
            <a:r>
              <a:rPr lang="en-US" dirty="0"/>
              <a:t> Virus: A Model of NF-</a:t>
            </a:r>
            <a:r>
              <a:rPr lang="el-GR" dirty="0"/>
              <a:t>κ</a:t>
            </a:r>
            <a:r>
              <a:rPr lang="en-US" dirty="0"/>
              <a:t>B-Associated </a:t>
            </a:r>
            <a:r>
              <a:rPr lang="en-US" dirty="0" err="1"/>
              <a:t>Tumorigenesis</a:t>
            </a:r>
            <a:r>
              <a:rPr lang="en-US" dirty="0"/>
              <a:t>.” </a:t>
            </a:r>
            <a:r>
              <a:rPr lang="en-US" i="1" dirty="0" smtClean="0"/>
              <a:t>Viruses</a:t>
            </a:r>
            <a:r>
              <a:rPr lang="en-US" dirty="0"/>
              <a:t>, 2011 June </a:t>
            </a:r>
            <a:r>
              <a:rPr lang="en-US" dirty="0" smtClean="0"/>
              <a:t>1;3(6</a:t>
            </a:r>
            <a:r>
              <a:rPr lang="en-US" dirty="0"/>
              <a:t>):714-749.  </a:t>
            </a:r>
          </a:p>
          <a:p>
            <a:r>
              <a:rPr lang="en-US" dirty="0" err="1"/>
              <a:t>Sambrook</a:t>
            </a:r>
            <a:r>
              <a:rPr lang="en-US" dirty="0"/>
              <a:t>, Joseph and David W. Russell.  </a:t>
            </a:r>
            <a:r>
              <a:rPr lang="en-US" i="1" dirty="0"/>
              <a:t>Molecular Cloning: A Laboratory Manual, 3</a:t>
            </a:r>
            <a:r>
              <a:rPr lang="en-US" i="1" baseline="30000" dirty="0"/>
              <a:t>rd</a:t>
            </a:r>
            <a:r>
              <a:rPr lang="en-US" i="1" dirty="0"/>
              <a:t> ed.  Cold Spring Harbor: Cold Spring Harbor Laboratory Press, 2001.</a:t>
            </a:r>
          </a:p>
          <a:p>
            <a:r>
              <a:rPr lang="en-US" dirty="0"/>
              <a:t>The Foreign Born From Latin America and the Caribbean: 2010.  Available at </a:t>
            </a:r>
            <a:r>
              <a:rPr lang="en-US" u="sng" dirty="0">
                <a:hlinkClick r:id="rId3"/>
              </a:rPr>
              <a:t>http://www.census.gov/population/foreign/</a:t>
            </a:r>
            <a:endParaRPr lang="en-US" u="sng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569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63" y="1524000"/>
            <a:ext cx="6777317" cy="1105348"/>
          </a:xfrm>
        </p:spPr>
        <p:txBody>
          <a:bodyPr/>
          <a:lstStyle/>
          <a:p>
            <a:r>
              <a:rPr lang="en-US" dirty="0" smtClean="0"/>
              <a:t>Transplant tissues are not prospectively screened for HTLV.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7463" y="272705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Experimental Approach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6449" y="3941772"/>
            <a:ext cx="6777317" cy="1105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quantitative (real time) PCR to detect and differentiate between HTLV-1 and HTLV-2.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6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Distinguishing Properties of HTLV-1&amp;2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777317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Human T-Cell </a:t>
            </a:r>
            <a:r>
              <a:rPr lang="en-US" dirty="0" err="1" smtClean="0"/>
              <a:t>Lymphotropic</a:t>
            </a:r>
            <a:r>
              <a:rPr lang="en-US" dirty="0" smtClean="0"/>
              <a:t> Virus (HTLV):           </a:t>
            </a:r>
            <a:r>
              <a:rPr lang="en-US" sz="2200" dirty="0" smtClean="0"/>
              <a:t>RNA Retrovirus containing </a:t>
            </a:r>
            <a:r>
              <a:rPr lang="en-US" sz="2200" i="1" dirty="0" smtClean="0"/>
              <a:t>gag, pol, </a:t>
            </a:r>
            <a:r>
              <a:rPr lang="en-US" sz="2200" i="1" dirty="0" err="1" smtClean="0"/>
              <a:t>env</a:t>
            </a:r>
            <a:r>
              <a:rPr lang="en-US" sz="2200" i="1" dirty="0" smtClean="0"/>
              <a:t> </a:t>
            </a:r>
            <a:r>
              <a:rPr lang="en-US" sz="2200" dirty="0" smtClean="0"/>
              <a:t>and </a:t>
            </a:r>
            <a:r>
              <a:rPr lang="en-US" sz="2200" dirty="0" err="1" smtClean="0"/>
              <a:t>pX</a:t>
            </a:r>
            <a:r>
              <a:rPr lang="en-US" sz="2200" dirty="0" smtClean="0"/>
              <a:t> region: ORF III, IV encode </a:t>
            </a:r>
            <a:r>
              <a:rPr lang="en-US" sz="2200" i="1" dirty="0" smtClean="0"/>
              <a:t>Tax, Rex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HTLV-Type 1 (HTLV-1)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Adult T Cell Leukemia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HTLV-Associated Myelopathy (HAM) / Tropical Spastic </a:t>
            </a:r>
            <a:r>
              <a:rPr lang="en-US" dirty="0" err="1" smtClean="0">
                <a:solidFill>
                  <a:srgbClr val="FF0000"/>
                </a:solidFill>
              </a:rPr>
              <a:t>Paraparesis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HTLV-Type 2 (HTLV-2)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No associated diseases</a:t>
            </a:r>
          </a:p>
          <a:p>
            <a:pPr marL="685800" lvl="2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3998"/>
            <a:ext cx="783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Therefore, it is important to distinguish between these two serotypes.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1950"/>
            <a:ext cx="7024744" cy="1143000"/>
          </a:xfrm>
        </p:spPr>
        <p:txBody>
          <a:bodyPr/>
          <a:lstStyle/>
          <a:p>
            <a:r>
              <a:rPr lang="en-US" dirty="0" smtClean="0"/>
              <a:t>Prevalence of HTLV-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82" y="2252347"/>
            <a:ext cx="6777037" cy="3227888"/>
          </a:xfrm>
        </p:spPr>
      </p:pic>
      <p:grpSp>
        <p:nvGrpSpPr>
          <p:cNvPr id="23" name="Group 22"/>
          <p:cNvGrpSpPr/>
          <p:nvPr/>
        </p:nvGrpSpPr>
        <p:grpSpPr>
          <a:xfrm>
            <a:off x="1814294" y="3134237"/>
            <a:ext cx="5899150" cy="2356293"/>
            <a:chOff x="1651000" y="3346233"/>
            <a:chExt cx="5899150" cy="2356293"/>
          </a:xfrm>
        </p:grpSpPr>
        <p:sp>
          <p:nvSpPr>
            <p:cNvPr id="7" name="Freeform 6"/>
            <p:cNvSpPr/>
            <p:nvPr/>
          </p:nvSpPr>
          <p:spPr>
            <a:xfrm>
              <a:off x="7410450" y="3346233"/>
              <a:ext cx="139700" cy="127217"/>
            </a:xfrm>
            <a:custGeom>
              <a:avLst/>
              <a:gdLst>
                <a:gd name="connsiteX0" fmla="*/ 63500 w 139700"/>
                <a:gd name="connsiteY0" fmla="*/ 217 h 127217"/>
                <a:gd name="connsiteX1" fmla="*/ 88900 w 139700"/>
                <a:gd name="connsiteY1" fmla="*/ 31967 h 127217"/>
                <a:gd name="connsiteX2" fmla="*/ 101600 w 139700"/>
                <a:gd name="connsiteY2" fmla="*/ 51017 h 127217"/>
                <a:gd name="connsiteX3" fmla="*/ 139700 w 139700"/>
                <a:gd name="connsiteY3" fmla="*/ 76417 h 127217"/>
                <a:gd name="connsiteX4" fmla="*/ 88900 w 139700"/>
                <a:gd name="connsiteY4" fmla="*/ 108167 h 127217"/>
                <a:gd name="connsiteX5" fmla="*/ 82550 w 139700"/>
                <a:gd name="connsiteY5" fmla="*/ 127217 h 127217"/>
                <a:gd name="connsiteX6" fmla="*/ 19050 w 139700"/>
                <a:gd name="connsiteY6" fmla="*/ 120867 h 127217"/>
                <a:gd name="connsiteX7" fmla="*/ 0 w 139700"/>
                <a:gd name="connsiteY7" fmla="*/ 114517 h 127217"/>
                <a:gd name="connsiteX8" fmla="*/ 19050 w 139700"/>
                <a:gd name="connsiteY8" fmla="*/ 101817 h 127217"/>
                <a:gd name="connsiteX9" fmla="*/ 38100 w 139700"/>
                <a:gd name="connsiteY9" fmla="*/ 63717 h 127217"/>
                <a:gd name="connsiteX10" fmla="*/ 44450 w 139700"/>
                <a:gd name="connsiteY10" fmla="*/ 19267 h 127217"/>
                <a:gd name="connsiteX11" fmla="*/ 63500 w 139700"/>
                <a:gd name="connsiteY11" fmla="*/ 217 h 12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700" h="127217">
                  <a:moveTo>
                    <a:pt x="63500" y="217"/>
                  </a:moveTo>
                  <a:cubicBezTo>
                    <a:pt x="70908" y="2334"/>
                    <a:pt x="80768" y="21124"/>
                    <a:pt x="88900" y="31967"/>
                  </a:cubicBezTo>
                  <a:cubicBezTo>
                    <a:pt x="93479" y="38072"/>
                    <a:pt x="95857" y="45991"/>
                    <a:pt x="101600" y="51017"/>
                  </a:cubicBezTo>
                  <a:cubicBezTo>
                    <a:pt x="113087" y="61068"/>
                    <a:pt x="139700" y="76417"/>
                    <a:pt x="139700" y="76417"/>
                  </a:cubicBezTo>
                  <a:cubicBezTo>
                    <a:pt x="104951" y="88000"/>
                    <a:pt x="102988" y="79991"/>
                    <a:pt x="88900" y="108167"/>
                  </a:cubicBezTo>
                  <a:cubicBezTo>
                    <a:pt x="85907" y="114154"/>
                    <a:pt x="84667" y="120867"/>
                    <a:pt x="82550" y="127217"/>
                  </a:cubicBezTo>
                  <a:cubicBezTo>
                    <a:pt x="61383" y="125100"/>
                    <a:pt x="40075" y="124102"/>
                    <a:pt x="19050" y="120867"/>
                  </a:cubicBezTo>
                  <a:cubicBezTo>
                    <a:pt x="12434" y="119849"/>
                    <a:pt x="0" y="121210"/>
                    <a:pt x="0" y="114517"/>
                  </a:cubicBezTo>
                  <a:cubicBezTo>
                    <a:pt x="0" y="106885"/>
                    <a:pt x="12700" y="106050"/>
                    <a:pt x="19050" y="101817"/>
                  </a:cubicBezTo>
                  <a:cubicBezTo>
                    <a:pt x="29753" y="85762"/>
                    <a:pt x="34344" y="82496"/>
                    <a:pt x="38100" y="63717"/>
                  </a:cubicBezTo>
                  <a:cubicBezTo>
                    <a:pt x="41035" y="49041"/>
                    <a:pt x="40149" y="33603"/>
                    <a:pt x="44450" y="19267"/>
                  </a:cubicBezTo>
                  <a:cubicBezTo>
                    <a:pt x="46643" y="11957"/>
                    <a:pt x="56092" y="-1900"/>
                    <a:pt x="63500" y="217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174956" y="3479800"/>
              <a:ext cx="298994" cy="285750"/>
            </a:xfrm>
            <a:custGeom>
              <a:avLst/>
              <a:gdLst>
                <a:gd name="connsiteX0" fmla="*/ 13244 w 298994"/>
                <a:gd name="connsiteY0" fmla="*/ 266700 h 285750"/>
                <a:gd name="connsiteX1" fmla="*/ 19594 w 298994"/>
                <a:gd name="connsiteY1" fmla="*/ 215900 h 285750"/>
                <a:gd name="connsiteX2" fmla="*/ 25944 w 298994"/>
                <a:gd name="connsiteY2" fmla="*/ 196850 h 285750"/>
                <a:gd name="connsiteX3" fmla="*/ 44994 w 298994"/>
                <a:gd name="connsiteY3" fmla="*/ 190500 h 285750"/>
                <a:gd name="connsiteX4" fmla="*/ 89444 w 298994"/>
                <a:gd name="connsiteY4" fmla="*/ 177800 h 285750"/>
                <a:gd name="connsiteX5" fmla="*/ 127544 w 298994"/>
                <a:gd name="connsiteY5" fmla="*/ 152400 h 285750"/>
                <a:gd name="connsiteX6" fmla="*/ 159294 w 298994"/>
                <a:gd name="connsiteY6" fmla="*/ 120650 h 285750"/>
                <a:gd name="connsiteX7" fmla="*/ 171994 w 298994"/>
                <a:gd name="connsiteY7" fmla="*/ 101600 h 285750"/>
                <a:gd name="connsiteX8" fmla="*/ 210094 w 298994"/>
                <a:gd name="connsiteY8" fmla="*/ 95250 h 285750"/>
                <a:gd name="connsiteX9" fmla="*/ 216444 w 298994"/>
                <a:gd name="connsiteY9" fmla="*/ 31750 h 285750"/>
                <a:gd name="connsiteX10" fmla="*/ 222794 w 298994"/>
                <a:gd name="connsiteY10" fmla="*/ 12700 h 285750"/>
                <a:gd name="connsiteX11" fmla="*/ 241844 w 298994"/>
                <a:gd name="connsiteY11" fmla="*/ 0 h 285750"/>
                <a:gd name="connsiteX12" fmla="*/ 267244 w 298994"/>
                <a:gd name="connsiteY12" fmla="*/ 19050 h 285750"/>
                <a:gd name="connsiteX13" fmla="*/ 286294 w 298994"/>
                <a:gd name="connsiteY13" fmla="*/ 31750 h 285750"/>
                <a:gd name="connsiteX14" fmla="*/ 298994 w 298994"/>
                <a:gd name="connsiteY14" fmla="*/ 50800 h 285750"/>
                <a:gd name="connsiteX15" fmla="*/ 273594 w 298994"/>
                <a:gd name="connsiteY15" fmla="*/ 82550 h 285750"/>
                <a:gd name="connsiteX16" fmla="*/ 260894 w 298994"/>
                <a:gd name="connsiteY16" fmla="*/ 120650 h 285750"/>
                <a:gd name="connsiteX17" fmla="*/ 254544 w 298994"/>
                <a:gd name="connsiteY17" fmla="*/ 139700 h 285750"/>
                <a:gd name="connsiteX18" fmla="*/ 248194 w 298994"/>
                <a:gd name="connsiteY18" fmla="*/ 158750 h 285750"/>
                <a:gd name="connsiteX19" fmla="*/ 152944 w 298994"/>
                <a:gd name="connsiteY19" fmla="*/ 190500 h 285750"/>
                <a:gd name="connsiteX20" fmla="*/ 133894 w 298994"/>
                <a:gd name="connsiteY20" fmla="*/ 196850 h 285750"/>
                <a:gd name="connsiteX21" fmla="*/ 114844 w 298994"/>
                <a:gd name="connsiteY21" fmla="*/ 203200 h 285750"/>
                <a:gd name="connsiteX22" fmla="*/ 70394 w 298994"/>
                <a:gd name="connsiteY22" fmla="*/ 215900 h 285750"/>
                <a:gd name="connsiteX23" fmla="*/ 44994 w 298994"/>
                <a:gd name="connsiteY23" fmla="*/ 273050 h 285750"/>
                <a:gd name="connsiteX24" fmla="*/ 6894 w 298994"/>
                <a:gd name="connsiteY24" fmla="*/ 285750 h 285750"/>
                <a:gd name="connsiteX25" fmla="*/ 544 w 298994"/>
                <a:gd name="connsiteY25" fmla="*/ 266700 h 285750"/>
                <a:gd name="connsiteX26" fmla="*/ 13244 w 298994"/>
                <a:gd name="connsiteY26" fmla="*/ 2667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8994" h="285750">
                  <a:moveTo>
                    <a:pt x="13244" y="266700"/>
                  </a:moveTo>
                  <a:cubicBezTo>
                    <a:pt x="16419" y="258233"/>
                    <a:pt x="16541" y="232690"/>
                    <a:pt x="19594" y="215900"/>
                  </a:cubicBezTo>
                  <a:cubicBezTo>
                    <a:pt x="20791" y="209314"/>
                    <a:pt x="21211" y="201583"/>
                    <a:pt x="25944" y="196850"/>
                  </a:cubicBezTo>
                  <a:cubicBezTo>
                    <a:pt x="30677" y="192117"/>
                    <a:pt x="38558" y="192339"/>
                    <a:pt x="44994" y="190500"/>
                  </a:cubicBezTo>
                  <a:cubicBezTo>
                    <a:pt x="51764" y="188566"/>
                    <a:pt x="81384" y="182278"/>
                    <a:pt x="89444" y="177800"/>
                  </a:cubicBezTo>
                  <a:cubicBezTo>
                    <a:pt x="102787" y="170387"/>
                    <a:pt x="127544" y="152400"/>
                    <a:pt x="127544" y="152400"/>
                  </a:cubicBezTo>
                  <a:cubicBezTo>
                    <a:pt x="161411" y="101600"/>
                    <a:pt x="116961" y="162983"/>
                    <a:pt x="159294" y="120650"/>
                  </a:cubicBezTo>
                  <a:cubicBezTo>
                    <a:pt x="164690" y="115254"/>
                    <a:pt x="165168" y="105013"/>
                    <a:pt x="171994" y="101600"/>
                  </a:cubicBezTo>
                  <a:cubicBezTo>
                    <a:pt x="183510" y="95842"/>
                    <a:pt x="197394" y="97367"/>
                    <a:pt x="210094" y="95250"/>
                  </a:cubicBezTo>
                  <a:cubicBezTo>
                    <a:pt x="212211" y="74083"/>
                    <a:pt x="213209" y="52775"/>
                    <a:pt x="216444" y="31750"/>
                  </a:cubicBezTo>
                  <a:cubicBezTo>
                    <a:pt x="217462" y="25134"/>
                    <a:pt x="218613" y="17927"/>
                    <a:pt x="222794" y="12700"/>
                  </a:cubicBezTo>
                  <a:cubicBezTo>
                    <a:pt x="227562" y="6741"/>
                    <a:pt x="235494" y="4233"/>
                    <a:pt x="241844" y="0"/>
                  </a:cubicBezTo>
                  <a:cubicBezTo>
                    <a:pt x="250311" y="6350"/>
                    <a:pt x="258632" y="12899"/>
                    <a:pt x="267244" y="19050"/>
                  </a:cubicBezTo>
                  <a:cubicBezTo>
                    <a:pt x="273454" y="23486"/>
                    <a:pt x="280898" y="26354"/>
                    <a:pt x="286294" y="31750"/>
                  </a:cubicBezTo>
                  <a:cubicBezTo>
                    <a:pt x="291690" y="37146"/>
                    <a:pt x="294761" y="44450"/>
                    <a:pt x="298994" y="50800"/>
                  </a:cubicBezTo>
                  <a:cubicBezTo>
                    <a:pt x="275836" y="120275"/>
                    <a:pt x="314626" y="16898"/>
                    <a:pt x="273594" y="82550"/>
                  </a:cubicBezTo>
                  <a:cubicBezTo>
                    <a:pt x="266499" y="93902"/>
                    <a:pt x="265127" y="107950"/>
                    <a:pt x="260894" y="120650"/>
                  </a:cubicBezTo>
                  <a:lnTo>
                    <a:pt x="254544" y="139700"/>
                  </a:lnTo>
                  <a:cubicBezTo>
                    <a:pt x="252427" y="146050"/>
                    <a:pt x="254544" y="156633"/>
                    <a:pt x="248194" y="158750"/>
                  </a:cubicBezTo>
                  <a:lnTo>
                    <a:pt x="152944" y="190500"/>
                  </a:lnTo>
                  <a:lnTo>
                    <a:pt x="133894" y="196850"/>
                  </a:lnTo>
                  <a:cubicBezTo>
                    <a:pt x="127544" y="198967"/>
                    <a:pt x="121338" y="201577"/>
                    <a:pt x="114844" y="203200"/>
                  </a:cubicBezTo>
                  <a:cubicBezTo>
                    <a:pt x="82950" y="211173"/>
                    <a:pt x="97723" y="206790"/>
                    <a:pt x="70394" y="215900"/>
                  </a:cubicBezTo>
                  <a:cubicBezTo>
                    <a:pt x="68287" y="222221"/>
                    <a:pt x="57705" y="265106"/>
                    <a:pt x="44994" y="273050"/>
                  </a:cubicBezTo>
                  <a:cubicBezTo>
                    <a:pt x="33642" y="280145"/>
                    <a:pt x="6894" y="285750"/>
                    <a:pt x="6894" y="285750"/>
                  </a:cubicBezTo>
                  <a:cubicBezTo>
                    <a:pt x="4777" y="279400"/>
                    <a:pt x="-1942" y="272915"/>
                    <a:pt x="544" y="266700"/>
                  </a:cubicBezTo>
                  <a:cubicBezTo>
                    <a:pt x="3378" y="259614"/>
                    <a:pt x="10069" y="275167"/>
                    <a:pt x="13244" y="26670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32122" y="3835400"/>
              <a:ext cx="537696" cy="311150"/>
            </a:xfrm>
            <a:custGeom>
              <a:avLst/>
              <a:gdLst>
                <a:gd name="connsiteX0" fmla="*/ 103128 w 537696"/>
                <a:gd name="connsiteY0" fmla="*/ 19050 h 311150"/>
                <a:gd name="connsiteX1" fmla="*/ 109478 w 537696"/>
                <a:gd name="connsiteY1" fmla="*/ 50800 h 311150"/>
                <a:gd name="connsiteX2" fmla="*/ 122178 w 537696"/>
                <a:gd name="connsiteY2" fmla="*/ 88900 h 311150"/>
                <a:gd name="connsiteX3" fmla="*/ 52328 w 537696"/>
                <a:gd name="connsiteY3" fmla="*/ 101600 h 311150"/>
                <a:gd name="connsiteX4" fmla="*/ 7878 w 537696"/>
                <a:gd name="connsiteY4" fmla="*/ 107950 h 311150"/>
                <a:gd name="connsiteX5" fmla="*/ 7878 w 537696"/>
                <a:gd name="connsiteY5" fmla="*/ 158750 h 311150"/>
                <a:gd name="connsiteX6" fmla="*/ 33278 w 537696"/>
                <a:gd name="connsiteY6" fmla="*/ 165100 h 311150"/>
                <a:gd name="connsiteX7" fmla="*/ 71378 w 537696"/>
                <a:gd name="connsiteY7" fmla="*/ 177800 h 311150"/>
                <a:gd name="connsiteX8" fmla="*/ 90428 w 537696"/>
                <a:gd name="connsiteY8" fmla="*/ 184150 h 311150"/>
                <a:gd name="connsiteX9" fmla="*/ 109478 w 537696"/>
                <a:gd name="connsiteY9" fmla="*/ 177800 h 311150"/>
                <a:gd name="connsiteX10" fmla="*/ 122178 w 537696"/>
                <a:gd name="connsiteY10" fmla="*/ 196850 h 311150"/>
                <a:gd name="connsiteX11" fmla="*/ 134878 w 537696"/>
                <a:gd name="connsiteY11" fmla="*/ 241300 h 311150"/>
                <a:gd name="connsiteX12" fmla="*/ 172978 w 537696"/>
                <a:gd name="connsiteY12" fmla="*/ 260350 h 311150"/>
                <a:gd name="connsiteX13" fmla="*/ 293628 w 537696"/>
                <a:gd name="connsiteY13" fmla="*/ 260350 h 311150"/>
                <a:gd name="connsiteX14" fmla="*/ 312678 w 537696"/>
                <a:gd name="connsiteY14" fmla="*/ 266700 h 311150"/>
                <a:gd name="connsiteX15" fmla="*/ 420628 w 537696"/>
                <a:gd name="connsiteY15" fmla="*/ 273050 h 311150"/>
                <a:gd name="connsiteX16" fmla="*/ 465078 w 537696"/>
                <a:gd name="connsiteY16" fmla="*/ 279400 h 311150"/>
                <a:gd name="connsiteX17" fmla="*/ 477778 w 537696"/>
                <a:gd name="connsiteY17" fmla="*/ 298450 h 311150"/>
                <a:gd name="connsiteX18" fmla="*/ 515878 w 537696"/>
                <a:gd name="connsiteY18" fmla="*/ 311150 h 311150"/>
                <a:gd name="connsiteX19" fmla="*/ 534928 w 537696"/>
                <a:gd name="connsiteY19" fmla="*/ 304800 h 311150"/>
                <a:gd name="connsiteX20" fmla="*/ 509528 w 537696"/>
                <a:gd name="connsiteY20" fmla="*/ 260350 h 311150"/>
                <a:gd name="connsiteX21" fmla="*/ 490478 w 537696"/>
                <a:gd name="connsiteY21" fmla="*/ 241300 h 311150"/>
                <a:gd name="connsiteX22" fmla="*/ 433328 w 537696"/>
                <a:gd name="connsiteY22" fmla="*/ 215900 h 311150"/>
                <a:gd name="connsiteX23" fmla="*/ 414278 w 537696"/>
                <a:gd name="connsiteY23" fmla="*/ 209550 h 311150"/>
                <a:gd name="connsiteX24" fmla="*/ 395228 w 537696"/>
                <a:gd name="connsiteY24" fmla="*/ 196850 h 311150"/>
                <a:gd name="connsiteX25" fmla="*/ 331728 w 537696"/>
                <a:gd name="connsiteY25" fmla="*/ 184150 h 311150"/>
                <a:gd name="connsiteX26" fmla="*/ 299978 w 537696"/>
                <a:gd name="connsiteY26" fmla="*/ 146050 h 311150"/>
                <a:gd name="connsiteX27" fmla="*/ 255528 w 537696"/>
                <a:gd name="connsiteY27" fmla="*/ 120650 h 311150"/>
                <a:gd name="connsiteX28" fmla="*/ 217428 w 537696"/>
                <a:gd name="connsiteY28" fmla="*/ 88900 h 311150"/>
                <a:gd name="connsiteX29" fmla="*/ 211078 w 537696"/>
                <a:gd name="connsiteY29" fmla="*/ 69850 h 311150"/>
                <a:gd name="connsiteX30" fmla="*/ 198378 w 537696"/>
                <a:gd name="connsiteY30" fmla="*/ 50800 h 311150"/>
                <a:gd name="connsiteX31" fmla="*/ 185678 w 537696"/>
                <a:gd name="connsiteY31" fmla="*/ 6350 h 311150"/>
                <a:gd name="connsiteX32" fmla="*/ 166628 w 537696"/>
                <a:gd name="connsiteY32" fmla="*/ 0 h 311150"/>
                <a:gd name="connsiteX33" fmla="*/ 115828 w 537696"/>
                <a:gd name="connsiteY33" fmla="*/ 25400 h 311150"/>
                <a:gd name="connsiteX34" fmla="*/ 103128 w 537696"/>
                <a:gd name="connsiteY34" fmla="*/ 190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7696" h="311150">
                  <a:moveTo>
                    <a:pt x="103128" y="19050"/>
                  </a:moveTo>
                  <a:cubicBezTo>
                    <a:pt x="102070" y="23283"/>
                    <a:pt x="106638" y="40387"/>
                    <a:pt x="109478" y="50800"/>
                  </a:cubicBezTo>
                  <a:cubicBezTo>
                    <a:pt x="113000" y="63715"/>
                    <a:pt x="122178" y="88900"/>
                    <a:pt x="122178" y="88900"/>
                  </a:cubicBezTo>
                  <a:cubicBezTo>
                    <a:pt x="108365" y="130338"/>
                    <a:pt x="124827" y="101600"/>
                    <a:pt x="52328" y="101600"/>
                  </a:cubicBezTo>
                  <a:cubicBezTo>
                    <a:pt x="37361" y="101600"/>
                    <a:pt x="22695" y="105833"/>
                    <a:pt x="7878" y="107950"/>
                  </a:cubicBezTo>
                  <a:cubicBezTo>
                    <a:pt x="2415" y="124340"/>
                    <a:pt x="-6718" y="141235"/>
                    <a:pt x="7878" y="158750"/>
                  </a:cubicBezTo>
                  <a:cubicBezTo>
                    <a:pt x="13465" y="165454"/>
                    <a:pt x="24919" y="162592"/>
                    <a:pt x="33278" y="165100"/>
                  </a:cubicBezTo>
                  <a:cubicBezTo>
                    <a:pt x="46100" y="168947"/>
                    <a:pt x="58678" y="173567"/>
                    <a:pt x="71378" y="177800"/>
                  </a:cubicBezTo>
                  <a:lnTo>
                    <a:pt x="90428" y="184150"/>
                  </a:lnTo>
                  <a:cubicBezTo>
                    <a:pt x="96778" y="182033"/>
                    <a:pt x="103263" y="175314"/>
                    <a:pt x="109478" y="177800"/>
                  </a:cubicBezTo>
                  <a:cubicBezTo>
                    <a:pt x="116564" y="180634"/>
                    <a:pt x="119172" y="189835"/>
                    <a:pt x="122178" y="196850"/>
                  </a:cubicBezTo>
                  <a:cubicBezTo>
                    <a:pt x="123231" y="199307"/>
                    <a:pt x="131076" y="236547"/>
                    <a:pt x="134878" y="241300"/>
                  </a:cubicBezTo>
                  <a:cubicBezTo>
                    <a:pt x="143830" y="252491"/>
                    <a:pt x="160429" y="256167"/>
                    <a:pt x="172978" y="260350"/>
                  </a:cubicBezTo>
                  <a:cubicBezTo>
                    <a:pt x="228592" y="249227"/>
                    <a:pt x="208464" y="250331"/>
                    <a:pt x="293628" y="260350"/>
                  </a:cubicBezTo>
                  <a:cubicBezTo>
                    <a:pt x="300276" y="261132"/>
                    <a:pt x="306018" y="266034"/>
                    <a:pt x="312678" y="266700"/>
                  </a:cubicBezTo>
                  <a:cubicBezTo>
                    <a:pt x="348545" y="270287"/>
                    <a:pt x="384645" y="270933"/>
                    <a:pt x="420628" y="273050"/>
                  </a:cubicBezTo>
                  <a:cubicBezTo>
                    <a:pt x="435445" y="275167"/>
                    <a:pt x="451401" y="273321"/>
                    <a:pt x="465078" y="279400"/>
                  </a:cubicBezTo>
                  <a:cubicBezTo>
                    <a:pt x="472052" y="282500"/>
                    <a:pt x="471306" y="294405"/>
                    <a:pt x="477778" y="298450"/>
                  </a:cubicBezTo>
                  <a:cubicBezTo>
                    <a:pt x="489130" y="305545"/>
                    <a:pt x="515878" y="311150"/>
                    <a:pt x="515878" y="311150"/>
                  </a:cubicBezTo>
                  <a:cubicBezTo>
                    <a:pt x="522228" y="309033"/>
                    <a:pt x="532811" y="311150"/>
                    <a:pt x="534928" y="304800"/>
                  </a:cubicBezTo>
                  <a:cubicBezTo>
                    <a:pt x="545181" y="274042"/>
                    <a:pt x="524760" y="273043"/>
                    <a:pt x="509528" y="260350"/>
                  </a:cubicBezTo>
                  <a:cubicBezTo>
                    <a:pt x="502629" y="254601"/>
                    <a:pt x="497377" y="247049"/>
                    <a:pt x="490478" y="241300"/>
                  </a:cubicBezTo>
                  <a:cubicBezTo>
                    <a:pt x="470352" y="224529"/>
                    <a:pt x="461017" y="225130"/>
                    <a:pt x="433328" y="215900"/>
                  </a:cubicBezTo>
                  <a:cubicBezTo>
                    <a:pt x="426978" y="213783"/>
                    <a:pt x="419847" y="213263"/>
                    <a:pt x="414278" y="209550"/>
                  </a:cubicBezTo>
                  <a:cubicBezTo>
                    <a:pt x="407928" y="205317"/>
                    <a:pt x="402243" y="199856"/>
                    <a:pt x="395228" y="196850"/>
                  </a:cubicBezTo>
                  <a:cubicBezTo>
                    <a:pt x="383172" y="191683"/>
                    <a:pt x="340323" y="185583"/>
                    <a:pt x="331728" y="184150"/>
                  </a:cubicBezTo>
                  <a:cubicBezTo>
                    <a:pt x="321601" y="168960"/>
                    <a:pt x="315535" y="157162"/>
                    <a:pt x="299978" y="146050"/>
                  </a:cubicBezTo>
                  <a:cubicBezTo>
                    <a:pt x="256502" y="114996"/>
                    <a:pt x="291524" y="150647"/>
                    <a:pt x="255528" y="120650"/>
                  </a:cubicBezTo>
                  <a:cubicBezTo>
                    <a:pt x="206635" y="79906"/>
                    <a:pt x="264726" y="120432"/>
                    <a:pt x="217428" y="88900"/>
                  </a:cubicBezTo>
                  <a:cubicBezTo>
                    <a:pt x="215311" y="82550"/>
                    <a:pt x="214071" y="75837"/>
                    <a:pt x="211078" y="69850"/>
                  </a:cubicBezTo>
                  <a:cubicBezTo>
                    <a:pt x="207665" y="63024"/>
                    <a:pt x="201384" y="57815"/>
                    <a:pt x="198378" y="50800"/>
                  </a:cubicBezTo>
                  <a:cubicBezTo>
                    <a:pt x="198254" y="50512"/>
                    <a:pt x="188767" y="9439"/>
                    <a:pt x="185678" y="6350"/>
                  </a:cubicBezTo>
                  <a:cubicBezTo>
                    <a:pt x="180945" y="1617"/>
                    <a:pt x="172978" y="2117"/>
                    <a:pt x="166628" y="0"/>
                  </a:cubicBezTo>
                  <a:cubicBezTo>
                    <a:pt x="102207" y="9203"/>
                    <a:pt x="132879" y="-8702"/>
                    <a:pt x="115828" y="25400"/>
                  </a:cubicBezTo>
                  <a:cubicBezTo>
                    <a:pt x="101954" y="53148"/>
                    <a:pt x="104186" y="14817"/>
                    <a:pt x="103128" y="1905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78100" y="4202842"/>
              <a:ext cx="1022375" cy="1499684"/>
            </a:xfrm>
            <a:custGeom>
              <a:avLst/>
              <a:gdLst>
                <a:gd name="connsiteX0" fmla="*/ 114300 w 1022375"/>
                <a:gd name="connsiteY0" fmla="*/ 70708 h 1499684"/>
                <a:gd name="connsiteX1" fmla="*/ 120650 w 1022375"/>
                <a:gd name="connsiteY1" fmla="*/ 38958 h 1499684"/>
                <a:gd name="connsiteX2" fmla="*/ 158750 w 1022375"/>
                <a:gd name="connsiteY2" fmla="*/ 26258 h 1499684"/>
                <a:gd name="connsiteX3" fmla="*/ 228600 w 1022375"/>
                <a:gd name="connsiteY3" fmla="*/ 13558 h 1499684"/>
                <a:gd name="connsiteX4" fmla="*/ 273050 w 1022375"/>
                <a:gd name="connsiteY4" fmla="*/ 7208 h 1499684"/>
                <a:gd name="connsiteX5" fmla="*/ 311150 w 1022375"/>
                <a:gd name="connsiteY5" fmla="*/ 32608 h 1499684"/>
                <a:gd name="connsiteX6" fmla="*/ 368300 w 1022375"/>
                <a:gd name="connsiteY6" fmla="*/ 51658 h 1499684"/>
                <a:gd name="connsiteX7" fmla="*/ 387350 w 1022375"/>
                <a:gd name="connsiteY7" fmla="*/ 58008 h 1499684"/>
                <a:gd name="connsiteX8" fmla="*/ 457200 w 1022375"/>
                <a:gd name="connsiteY8" fmla="*/ 64358 h 1499684"/>
                <a:gd name="connsiteX9" fmla="*/ 501650 w 1022375"/>
                <a:gd name="connsiteY9" fmla="*/ 108808 h 1499684"/>
                <a:gd name="connsiteX10" fmla="*/ 514350 w 1022375"/>
                <a:gd name="connsiteY10" fmla="*/ 127858 h 1499684"/>
                <a:gd name="connsiteX11" fmla="*/ 552450 w 1022375"/>
                <a:gd name="connsiteY11" fmla="*/ 134208 h 1499684"/>
                <a:gd name="connsiteX12" fmla="*/ 577850 w 1022375"/>
                <a:gd name="connsiteY12" fmla="*/ 127858 h 1499684"/>
                <a:gd name="connsiteX13" fmla="*/ 654050 w 1022375"/>
                <a:gd name="connsiteY13" fmla="*/ 140558 h 1499684"/>
                <a:gd name="connsiteX14" fmla="*/ 673100 w 1022375"/>
                <a:gd name="connsiteY14" fmla="*/ 153258 h 1499684"/>
                <a:gd name="connsiteX15" fmla="*/ 685800 w 1022375"/>
                <a:gd name="connsiteY15" fmla="*/ 172308 h 1499684"/>
                <a:gd name="connsiteX16" fmla="*/ 704850 w 1022375"/>
                <a:gd name="connsiteY16" fmla="*/ 191358 h 1499684"/>
                <a:gd name="connsiteX17" fmla="*/ 730250 w 1022375"/>
                <a:gd name="connsiteY17" fmla="*/ 248508 h 1499684"/>
                <a:gd name="connsiteX18" fmla="*/ 749300 w 1022375"/>
                <a:gd name="connsiteY18" fmla="*/ 254858 h 1499684"/>
                <a:gd name="connsiteX19" fmla="*/ 768350 w 1022375"/>
                <a:gd name="connsiteY19" fmla="*/ 267558 h 1499684"/>
                <a:gd name="connsiteX20" fmla="*/ 787400 w 1022375"/>
                <a:gd name="connsiteY20" fmla="*/ 273908 h 1499684"/>
                <a:gd name="connsiteX21" fmla="*/ 825500 w 1022375"/>
                <a:gd name="connsiteY21" fmla="*/ 299308 h 1499684"/>
                <a:gd name="connsiteX22" fmla="*/ 844550 w 1022375"/>
                <a:gd name="connsiteY22" fmla="*/ 312008 h 1499684"/>
                <a:gd name="connsiteX23" fmla="*/ 863600 w 1022375"/>
                <a:gd name="connsiteY23" fmla="*/ 318358 h 1499684"/>
                <a:gd name="connsiteX24" fmla="*/ 933450 w 1022375"/>
                <a:gd name="connsiteY24" fmla="*/ 337408 h 1499684"/>
                <a:gd name="connsiteX25" fmla="*/ 971550 w 1022375"/>
                <a:gd name="connsiteY25" fmla="*/ 362808 h 1499684"/>
                <a:gd name="connsiteX26" fmla="*/ 1009650 w 1022375"/>
                <a:gd name="connsiteY26" fmla="*/ 375508 h 1499684"/>
                <a:gd name="connsiteX27" fmla="*/ 1016000 w 1022375"/>
                <a:gd name="connsiteY27" fmla="*/ 432658 h 1499684"/>
                <a:gd name="connsiteX28" fmla="*/ 1003300 w 1022375"/>
                <a:gd name="connsiteY28" fmla="*/ 451708 h 1499684"/>
                <a:gd name="connsiteX29" fmla="*/ 984250 w 1022375"/>
                <a:gd name="connsiteY29" fmla="*/ 464408 h 1499684"/>
                <a:gd name="connsiteX30" fmla="*/ 965200 w 1022375"/>
                <a:gd name="connsiteY30" fmla="*/ 502508 h 1499684"/>
                <a:gd name="connsiteX31" fmla="*/ 952500 w 1022375"/>
                <a:gd name="connsiteY31" fmla="*/ 521558 h 1499684"/>
                <a:gd name="connsiteX32" fmla="*/ 939800 w 1022375"/>
                <a:gd name="connsiteY32" fmla="*/ 559658 h 1499684"/>
                <a:gd name="connsiteX33" fmla="*/ 927100 w 1022375"/>
                <a:gd name="connsiteY33" fmla="*/ 616808 h 1499684"/>
                <a:gd name="connsiteX34" fmla="*/ 908050 w 1022375"/>
                <a:gd name="connsiteY34" fmla="*/ 718408 h 1499684"/>
                <a:gd name="connsiteX35" fmla="*/ 889000 w 1022375"/>
                <a:gd name="connsiteY35" fmla="*/ 756508 h 1499684"/>
                <a:gd name="connsiteX36" fmla="*/ 869950 w 1022375"/>
                <a:gd name="connsiteY36" fmla="*/ 762858 h 1499684"/>
                <a:gd name="connsiteX37" fmla="*/ 850900 w 1022375"/>
                <a:gd name="connsiteY37" fmla="*/ 775558 h 1499684"/>
                <a:gd name="connsiteX38" fmla="*/ 711200 w 1022375"/>
                <a:gd name="connsiteY38" fmla="*/ 794608 h 1499684"/>
                <a:gd name="connsiteX39" fmla="*/ 692150 w 1022375"/>
                <a:gd name="connsiteY39" fmla="*/ 800958 h 1499684"/>
                <a:gd name="connsiteX40" fmla="*/ 698500 w 1022375"/>
                <a:gd name="connsiteY40" fmla="*/ 839058 h 1499684"/>
                <a:gd name="connsiteX41" fmla="*/ 717550 w 1022375"/>
                <a:gd name="connsiteY41" fmla="*/ 851758 h 1499684"/>
                <a:gd name="connsiteX42" fmla="*/ 723900 w 1022375"/>
                <a:gd name="connsiteY42" fmla="*/ 870808 h 1499684"/>
                <a:gd name="connsiteX43" fmla="*/ 704850 w 1022375"/>
                <a:gd name="connsiteY43" fmla="*/ 940658 h 1499684"/>
                <a:gd name="connsiteX44" fmla="*/ 666750 w 1022375"/>
                <a:gd name="connsiteY44" fmla="*/ 966058 h 1499684"/>
                <a:gd name="connsiteX45" fmla="*/ 654050 w 1022375"/>
                <a:gd name="connsiteY45" fmla="*/ 985108 h 1499684"/>
                <a:gd name="connsiteX46" fmla="*/ 635000 w 1022375"/>
                <a:gd name="connsiteY46" fmla="*/ 997808 h 1499684"/>
                <a:gd name="connsiteX47" fmla="*/ 628650 w 1022375"/>
                <a:gd name="connsiteY47" fmla="*/ 1016858 h 1499684"/>
                <a:gd name="connsiteX48" fmla="*/ 596900 w 1022375"/>
                <a:gd name="connsiteY48" fmla="*/ 1048608 h 1499684"/>
                <a:gd name="connsiteX49" fmla="*/ 590550 w 1022375"/>
                <a:gd name="connsiteY49" fmla="*/ 1067658 h 1499684"/>
                <a:gd name="connsiteX50" fmla="*/ 571500 w 1022375"/>
                <a:gd name="connsiteY50" fmla="*/ 1074008 h 1499684"/>
                <a:gd name="connsiteX51" fmla="*/ 552450 w 1022375"/>
                <a:gd name="connsiteY51" fmla="*/ 1086708 h 1499684"/>
                <a:gd name="connsiteX52" fmla="*/ 533400 w 1022375"/>
                <a:gd name="connsiteY52" fmla="*/ 1124808 h 1499684"/>
                <a:gd name="connsiteX53" fmla="*/ 527050 w 1022375"/>
                <a:gd name="connsiteY53" fmla="*/ 1169258 h 1499684"/>
                <a:gd name="connsiteX54" fmla="*/ 501650 w 1022375"/>
                <a:gd name="connsiteY54" fmla="*/ 1175608 h 1499684"/>
                <a:gd name="connsiteX55" fmla="*/ 450850 w 1022375"/>
                <a:gd name="connsiteY55" fmla="*/ 1188308 h 1499684"/>
                <a:gd name="connsiteX56" fmla="*/ 419100 w 1022375"/>
                <a:gd name="connsiteY56" fmla="*/ 1232758 h 1499684"/>
                <a:gd name="connsiteX57" fmla="*/ 374650 w 1022375"/>
                <a:gd name="connsiteY57" fmla="*/ 1239108 h 1499684"/>
                <a:gd name="connsiteX58" fmla="*/ 368300 w 1022375"/>
                <a:gd name="connsiteY58" fmla="*/ 1258158 h 1499684"/>
                <a:gd name="connsiteX59" fmla="*/ 374650 w 1022375"/>
                <a:gd name="connsiteY59" fmla="*/ 1302608 h 1499684"/>
                <a:gd name="connsiteX60" fmla="*/ 355600 w 1022375"/>
                <a:gd name="connsiteY60" fmla="*/ 1353408 h 1499684"/>
                <a:gd name="connsiteX61" fmla="*/ 336550 w 1022375"/>
                <a:gd name="connsiteY61" fmla="*/ 1359758 h 1499684"/>
                <a:gd name="connsiteX62" fmla="*/ 317500 w 1022375"/>
                <a:gd name="connsiteY62" fmla="*/ 1372458 h 1499684"/>
                <a:gd name="connsiteX63" fmla="*/ 304800 w 1022375"/>
                <a:gd name="connsiteY63" fmla="*/ 1391508 h 1499684"/>
                <a:gd name="connsiteX64" fmla="*/ 311150 w 1022375"/>
                <a:gd name="connsiteY64" fmla="*/ 1416908 h 1499684"/>
                <a:gd name="connsiteX65" fmla="*/ 361950 w 1022375"/>
                <a:gd name="connsiteY65" fmla="*/ 1435958 h 1499684"/>
                <a:gd name="connsiteX66" fmla="*/ 368300 w 1022375"/>
                <a:gd name="connsiteY66" fmla="*/ 1455008 h 1499684"/>
                <a:gd name="connsiteX67" fmla="*/ 342900 w 1022375"/>
                <a:gd name="connsiteY67" fmla="*/ 1493108 h 1499684"/>
                <a:gd name="connsiteX68" fmla="*/ 323850 w 1022375"/>
                <a:gd name="connsiteY68" fmla="*/ 1499458 h 1499684"/>
                <a:gd name="connsiteX69" fmla="*/ 196850 w 1022375"/>
                <a:gd name="connsiteY69" fmla="*/ 1486758 h 1499684"/>
                <a:gd name="connsiteX70" fmla="*/ 177800 w 1022375"/>
                <a:gd name="connsiteY70" fmla="*/ 1474058 h 1499684"/>
                <a:gd name="connsiteX71" fmla="*/ 165100 w 1022375"/>
                <a:gd name="connsiteY71" fmla="*/ 1455008 h 1499684"/>
                <a:gd name="connsiteX72" fmla="*/ 171450 w 1022375"/>
                <a:gd name="connsiteY72" fmla="*/ 1410558 h 1499684"/>
                <a:gd name="connsiteX73" fmla="*/ 190500 w 1022375"/>
                <a:gd name="connsiteY73" fmla="*/ 1347058 h 1499684"/>
                <a:gd name="connsiteX74" fmla="*/ 196850 w 1022375"/>
                <a:gd name="connsiteY74" fmla="*/ 1321658 h 1499684"/>
                <a:gd name="connsiteX75" fmla="*/ 209550 w 1022375"/>
                <a:gd name="connsiteY75" fmla="*/ 1302608 h 1499684"/>
                <a:gd name="connsiteX76" fmla="*/ 228600 w 1022375"/>
                <a:gd name="connsiteY76" fmla="*/ 1245458 h 1499684"/>
                <a:gd name="connsiteX77" fmla="*/ 234950 w 1022375"/>
                <a:gd name="connsiteY77" fmla="*/ 1226408 h 1499684"/>
                <a:gd name="connsiteX78" fmla="*/ 247650 w 1022375"/>
                <a:gd name="connsiteY78" fmla="*/ 1004158 h 1499684"/>
                <a:gd name="connsiteX79" fmla="*/ 260350 w 1022375"/>
                <a:gd name="connsiteY79" fmla="*/ 966058 h 1499684"/>
                <a:gd name="connsiteX80" fmla="*/ 273050 w 1022375"/>
                <a:gd name="connsiteY80" fmla="*/ 927958 h 1499684"/>
                <a:gd name="connsiteX81" fmla="*/ 279400 w 1022375"/>
                <a:gd name="connsiteY81" fmla="*/ 908908 h 1499684"/>
                <a:gd name="connsiteX82" fmla="*/ 285750 w 1022375"/>
                <a:gd name="connsiteY82" fmla="*/ 889858 h 1499684"/>
                <a:gd name="connsiteX83" fmla="*/ 279400 w 1022375"/>
                <a:gd name="connsiteY83" fmla="*/ 693008 h 1499684"/>
                <a:gd name="connsiteX84" fmla="*/ 254000 w 1022375"/>
                <a:gd name="connsiteY84" fmla="*/ 623158 h 1499684"/>
                <a:gd name="connsiteX85" fmla="*/ 247650 w 1022375"/>
                <a:gd name="connsiteY85" fmla="*/ 604108 h 1499684"/>
                <a:gd name="connsiteX86" fmla="*/ 228600 w 1022375"/>
                <a:gd name="connsiteY86" fmla="*/ 597758 h 1499684"/>
                <a:gd name="connsiteX87" fmla="*/ 190500 w 1022375"/>
                <a:gd name="connsiteY87" fmla="*/ 572358 h 1499684"/>
                <a:gd name="connsiteX88" fmla="*/ 127000 w 1022375"/>
                <a:gd name="connsiteY88" fmla="*/ 553308 h 1499684"/>
                <a:gd name="connsiteX89" fmla="*/ 107950 w 1022375"/>
                <a:gd name="connsiteY89" fmla="*/ 540608 h 1499684"/>
                <a:gd name="connsiteX90" fmla="*/ 76200 w 1022375"/>
                <a:gd name="connsiteY90" fmla="*/ 508858 h 1499684"/>
                <a:gd name="connsiteX91" fmla="*/ 57150 w 1022375"/>
                <a:gd name="connsiteY91" fmla="*/ 470758 h 1499684"/>
                <a:gd name="connsiteX92" fmla="*/ 44450 w 1022375"/>
                <a:gd name="connsiteY92" fmla="*/ 451708 h 1499684"/>
                <a:gd name="connsiteX93" fmla="*/ 38100 w 1022375"/>
                <a:gd name="connsiteY93" fmla="*/ 432658 h 1499684"/>
                <a:gd name="connsiteX94" fmla="*/ 25400 w 1022375"/>
                <a:gd name="connsiteY94" fmla="*/ 413608 h 1499684"/>
                <a:gd name="connsiteX95" fmla="*/ 19050 w 1022375"/>
                <a:gd name="connsiteY95" fmla="*/ 394558 h 1499684"/>
                <a:gd name="connsiteX96" fmla="*/ 0 w 1022375"/>
                <a:gd name="connsiteY96" fmla="*/ 356458 h 1499684"/>
                <a:gd name="connsiteX97" fmla="*/ 6350 w 1022375"/>
                <a:gd name="connsiteY97" fmla="*/ 318358 h 1499684"/>
                <a:gd name="connsiteX98" fmla="*/ 19050 w 1022375"/>
                <a:gd name="connsiteY98" fmla="*/ 299308 h 1499684"/>
                <a:gd name="connsiteX99" fmla="*/ 76200 w 1022375"/>
                <a:gd name="connsiteY99" fmla="*/ 267558 h 1499684"/>
                <a:gd name="connsiteX100" fmla="*/ 114300 w 1022375"/>
                <a:gd name="connsiteY100" fmla="*/ 229458 h 1499684"/>
                <a:gd name="connsiteX101" fmla="*/ 127000 w 1022375"/>
                <a:gd name="connsiteY101" fmla="*/ 191358 h 1499684"/>
                <a:gd name="connsiteX102" fmla="*/ 133350 w 1022375"/>
                <a:gd name="connsiteY102" fmla="*/ 172308 h 1499684"/>
                <a:gd name="connsiteX103" fmla="*/ 133350 w 1022375"/>
                <a:gd name="connsiteY103" fmla="*/ 58008 h 1499684"/>
                <a:gd name="connsiteX104" fmla="*/ 146050 w 1022375"/>
                <a:gd name="connsiteY104" fmla="*/ 38958 h 1499684"/>
                <a:gd name="connsiteX105" fmla="*/ 203200 w 1022375"/>
                <a:gd name="connsiteY105" fmla="*/ 38958 h 149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022375" h="1499684">
                  <a:moveTo>
                    <a:pt x="114300" y="70708"/>
                  </a:moveTo>
                  <a:cubicBezTo>
                    <a:pt x="116417" y="60125"/>
                    <a:pt x="113018" y="46590"/>
                    <a:pt x="120650" y="38958"/>
                  </a:cubicBezTo>
                  <a:cubicBezTo>
                    <a:pt x="130116" y="29492"/>
                    <a:pt x="145545" y="28459"/>
                    <a:pt x="158750" y="26258"/>
                  </a:cubicBezTo>
                  <a:cubicBezTo>
                    <a:pt x="207496" y="18134"/>
                    <a:pt x="184225" y="22433"/>
                    <a:pt x="228600" y="13558"/>
                  </a:cubicBezTo>
                  <a:cubicBezTo>
                    <a:pt x="248764" y="115"/>
                    <a:pt x="247276" y="-5679"/>
                    <a:pt x="273050" y="7208"/>
                  </a:cubicBezTo>
                  <a:cubicBezTo>
                    <a:pt x="286702" y="14034"/>
                    <a:pt x="296670" y="27781"/>
                    <a:pt x="311150" y="32608"/>
                  </a:cubicBezTo>
                  <a:lnTo>
                    <a:pt x="368300" y="51658"/>
                  </a:lnTo>
                  <a:cubicBezTo>
                    <a:pt x="374650" y="53775"/>
                    <a:pt x="380684" y="57402"/>
                    <a:pt x="387350" y="58008"/>
                  </a:cubicBezTo>
                  <a:lnTo>
                    <a:pt x="457200" y="64358"/>
                  </a:lnTo>
                  <a:cubicBezTo>
                    <a:pt x="490730" y="75535"/>
                    <a:pt x="472537" y="65139"/>
                    <a:pt x="501650" y="108808"/>
                  </a:cubicBezTo>
                  <a:cubicBezTo>
                    <a:pt x="505883" y="115158"/>
                    <a:pt x="506822" y="126603"/>
                    <a:pt x="514350" y="127858"/>
                  </a:cubicBezTo>
                  <a:lnTo>
                    <a:pt x="552450" y="134208"/>
                  </a:lnTo>
                  <a:cubicBezTo>
                    <a:pt x="560917" y="132091"/>
                    <a:pt x="569123" y="127858"/>
                    <a:pt x="577850" y="127858"/>
                  </a:cubicBezTo>
                  <a:cubicBezTo>
                    <a:pt x="591934" y="127858"/>
                    <a:pt x="634179" y="130622"/>
                    <a:pt x="654050" y="140558"/>
                  </a:cubicBezTo>
                  <a:cubicBezTo>
                    <a:pt x="660876" y="143971"/>
                    <a:pt x="666750" y="149025"/>
                    <a:pt x="673100" y="153258"/>
                  </a:cubicBezTo>
                  <a:cubicBezTo>
                    <a:pt x="677333" y="159608"/>
                    <a:pt x="680914" y="166445"/>
                    <a:pt x="685800" y="172308"/>
                  </a:cubicBezTo>
                  <a:cubicBezTo>
                    <a:pt x="691549" y="179207"/>
                    <a:pt x="700489" y="183508"/>
                    <a:pt x="704850" y="191358"/>
                  </a:cubicBezTo>
                  <a:cubicBezTo>
                    <a:pt x="713387" y="206725"/>
                    <a:pt x="713873" y="235407"/>
                    <a:pt x="730250" y="248508"/>
                  </a:cubicBezTo>
                  <a:cubicBezTo>
                    <a:pt x="735477" y="252689"/>
                    <a:pt x="743313" y="251865"/>
                    <a:pt x="749300" y="254858"/>
                  </a:cubicBezTo>
                  <a:cubicBezTo>
                    <a:pt x="756126" y="258271"/>
                    <a:pt x="761524" y="264145"/>
                    <a:pt x="768350" y="267558"/>
                  </a:cubicBezTo>
                  <a:cubicBezTo>
                    <a:pt x="774337" y="270551"/>
                    <a:pt x="781549" y="270657"/>
                    <a:pt x="787400" y="273908"/>
                  </a:cubicBezTo>
                  <a:cubicBezTo>
                    <a:pt x="800743" y="281321"/>
                    <a:pt x="812800" y="290841"/>
                    <a:pt x="825500" y="299308"/>
                  </a:cubicBezTo>
                  <a:cubicBezTo>
                    <a:pt x="831850" y="303541"/>
                    <a:pt x="837310" y="309595"/>
                    <a:pt x="844550" y="312008"/>
                  </a:cubicBezTo>
                  <a:cubicBezTo>
                    <a:pt x="850900" y="314125"/>
                    <a:pt x="857106" y="316735"/>
                    <a:pt x="863600" y="318358"/>
                  </a:cubicBezTo>
                  <a:cubicBezTo>
                    <a:pt x="882684" y="323129"/>
                    <a:pt x="917103" y="326510"/>
                    <a:pt x="933450" y="337408"/>
                  </a:cubicBezTo>
                  <a:cubicBezTo>
                    <a:pt x="946150" y="345875"/>
                    <a:pt x="957070" y="357981"/>
                    <a:pt x="971550" y="362808"/>
                  </a:cubicBezTo>
                  <a:lnTo>
                    <a:pt x="1009650" y="375508"/>
                  </a:lnTo>
                  <a:cubicBezTo>
                    <a:pt x="1020233" y="407258"/>
                    <a:pt x="1028700" y="407258"/>
                    <a:pt x="1016000" y="432658"/>
                  </a:cubicBezTo>
                  <a:cubicBezTo>
                    <a:pt x="1012587" y="439484"/>
                    <a:pt x="1008696" y="446312"/>
                    <a:pt x="1003300" y="451708"/>
                  </a:cubicBezTo>
                  <a:cubicBezTo>
                    <a:pt x="997904" y="457104"/>
                    <a:pt x="990600" y="460175"/>
                    <a:pt x="984250" y="464408"/>
                  </a:cubicBezTo>
                  <a:cubicBezTo>
                    <a:pt x="947854" y="519003"/>
                    <a:pt x="991490" y="449928"/>
                    <a:pt x="965200" y="502508"/>
                  </a:cubicBezTo>
                  <a:cubicBezTo>
                    <a:pt x="961787" y="509334"/>
                    <a:pt x="955600" y="514584"/>
                    <a:pt x="952500" y="521558"/>
                  </a:cubicBezTo>
                  <a:cubicBezTo>
                    <a:pt x="947063" y="533791"/>
                    <a:pt x="944033" y="546958"/>
                    <a:pt x="939800" y="559658"/>
                  </a:cubicBezTo>
                  <a:cubicBezTo>
                    <a:pt x="930928" y="586275"/>
                    <a:pt x="931570" y="581046"/>
                    <a:pt x="927100" y="616808"/>
                  </a:cubicBezTo>
                  <a:cubicBezTo>
                    <a:pt x="916345" y="702847"/>
                    <a:pt x="929411" y="654326"/>
                    <a:pt x="908050" y="718408"/>
                  </a:cubicBezTo>
                  <a:cubicBezTo>
                    <a:pt x="903867" y="730957"/>
                    <a:pt x="900191" y="747556"/>
                    <a:pt x="889000" y="756508"/>
                  </a:cubicBezTo>
                  <a:cubicBezTo>
                    <a:pt x="883773" y="760689"/>
                    <a:pt x="875937" y="759865"/>
                    <a:pt x="869950" y="762858"/>
                  </a:cubicBezTo>
                  <a:cubicBezTo>
                    <a:pt x="863124" y="766271"/>
                    <a:pt x="857874" y="772458"/>
                    <a:pt x="850900" y="775558"/>
                  </a:cubicBezTo>
                  <a:cubicBezTo>
                    <a:pt x="801057" y="797710"/>
                    <a:pt x="774329" y="790662"/>
                    <a:pt x="711200" y="794608"/>
                  </a:cubicBezTo>
                  <a:cubicBezTo>
                    <a:pt x="704850" y="796725"/>
                    <a:pt x="696883" y="796225"/>
                    <a:pt x="692150" y="800958"/>
                  </a:cubicBezTo>
                  <a:cubicBezTo>
                    <a:pt x="678222" y="814886"/>
                    <a:pt x="687976" y="828534"/>
                    <a:pt x="698500" y="839058"/>
                  </a:cubicBezTo>
                  <a:cubicBezTo>
                    <a:pt x="703896" y="844454"/>
                    <a:pt x="711200" y="847525"/>
                    <a:pt x="717550" y="851758"/>
                  </a:cubicBezTo>
                  <a:cubicBezTo>
                    <a:pt x="719667" y="858108"/>
                    <a:pt x="723900" y="864115"/>
                    <a:pt x="723900" y="870808"/>
                  </a:cubicBezTo>
                  <a:cubicBezTo>
                    <a:pt x="723900" y="891818"/>
                    <a:pt x="723753" y="924118"/>
                    <a:pt x="704850" y="940658"/>
                  </a:cubicBezTo>
                  <a:cubicBezTo>
                    <a:pt x="693363" y="950709"/>
                    <a:pt x="666750" y="966058"/>
                    <a:pt x="666750" y="966058"/>
                  </a:cubicBezTo>
                  <a:cubicBezTo>
                    <a:pt x="662517" y="972408"/>
                    <a:pt x="659446" y="979712"/>
                    <a:pt x="654050" y="985108"/>
                  </a:cubicBezTo>
                  <a:cubicBezTo>
                    <a:pt x="648654" y="990504"/>
                    <a:pt x="639768" y="991849"/>
                    <a:pt x="635000" y="997808"/>
                  </a:cubicBezTo>
                  <a:cubicBezTo>
                    <a:pt x="630819" y="1003035"/>
                    <a:pt x="631643" y="1010871"/>
                    <a:pt x="628650" y="1016858"/>
                  </a:cubicBezTo>
                  <a:cubicBezTo>
                    <a:pt x="618067" y="1038025"/>
                    <a:pt x="615950" y="1035908"/>
                    <a:pt x="596900" y="1048608"/>
                  </a:cubicBezTo>
                  <a:cubicBezTo>
                    <a:pt x="594783" y="1054958"/>
                    <a:pt x="595283" y="1062925"/>
                    <a:pt x="590550" y="1067658"/>
                  </a:cubicBezTo>
                  <a:cubicBezTo>
                    <a:pt x="585817" y="1072391"/>
                    <a:pt x="577487" y="1071015"/>
                    <a:pt x="571500" y="1074008"/>
                  </a:cubicBezTo>
                  <a:cubicBezTo>
                    <a:pt x="564674" y="1077421"/>
                    <a:pt x="558800" y="1082475"/>
                    <a:pt x="552450" y="1086708"/>
                  </a:cubicBezTo>
                  <a:cubicBezTo>
                    <a:pt x="541747" y="1102763"/>
                    <a:pt x="537156" y="1106029"/>
                    <a:pt x="533400" y="1124808"/>
                  </a:cubicBezTo>
                  <a:cubicBezTo>
                    <a:pt x="530465" y="1139484"/>
                    <a:pt x="534983" y="1156566"/>
                    <a:pt x="527050" y="1169258"/>
                  </a:cubicBezTo>
                  <a:cubicBezTo>
                    <a:pt x="522425" y="1176659"/>
                    <a:pt x="510169" y="1173715"/>
                    <a:pt x="501650" y="1175608"/>
                  </a:cubicBezTo>
                  <a:cubicBezTo>
                    <a:pt x="455674" y="1185825"/>
                    <a:pt x="484891" y="1176961"/>
                    <a:pt x="450850" y="1188308"/>
                  </a:cubicBezTo>
                  <a:cubicBezTo>
                    <a:pt x="439057" y="1223687"/>
                    <a:pt x="449338" y="1226710"/>
                    <a:pt x="419100" y="1232758"/>
                  </a:cubicBezTo>
                  <a:cubicBezTo>
                    <a:pt x="404424" y="1235693"/>
                    <a:pt x="389467" y="1236991"/>
                    <a:pt x="374650" y="1239108"/>
                  </a:cubicBezTo>
                  <a:cubicBezTo>
                    <a:pt x="372533" y="1245458"/>
                    <a:pt x="368300" y="1251465"/>
                    <a:pt x="368300" y="1258158"/>
                  </a:cubicBezTo>
                  <a:cubicBezTo>
                    <a:pt x="368300" y="1273125"/>
                    <a:pt x="374650" y="1287641"/>
                    <a:pt x="374650" y="1302608"/>
                  </a:cubicBezTo>
                  <a:cubicBezTo>
                    <a:pt x="374650" y="1317065"/>
                    <a:pt x="368738" y="1342897"/>
                    <a:pt x="355600" y="1353408"/>
                  </a:cubicBezTo>
                  <a:cubicBezTo>
                    <a:pt x="350373" y="1357589"/>
                    <a:pt x="342537" y="1356765"/>
                    <a:pt x="336550" y="1359758"/>
                  </a:cubicBezTo>
                  <a:cubicBezTo>
                    <a:pt x="329724" y="1363171"/>
                    <a:pt x="323850" y="1368225"/>
                    <a:pt x="317500" y="1372458"/>
                  </a:cubicBezTo>
                  <a:cubicBezTo>
                    <a:pt x="313267" y="1378808"/>
                    <a:pt x="305879" y="1383953"/>
                    <a:pt x="304800" y="1391508"/>
                  </a:cubicBezTo>
                  <a:cubicBezTo>
                    <a:pt x="303566" y="1400148"/>
                    <a:pt x="305563" y="1410204"/>
                    <a:pt x="311150" y="1416908"/>
                  </a:cubicBezTo>
                  <a:cubicBezTo>
                    <a:pt x="319888" y="1427394"/>
                    <a:pt x="349925" y="1432952"/>
                    <a:pt x="361950" y="1435958"/>
                  </a:cubicBezTo>
                  <a:cubicBezTo>
                    <a:pt x="364067" y="1442308"/>
                    <a:pt x="368300" y="1448315"/>
                    <a:pt x="368300" y="1455008"/>
                  </a:cubicBezTo>
                  <a:cubicBezTo>
                    <a:pt x="368300" y="1470542"/>
                    <a:pt x="354354" y="1485472"/>
                    <a:pt x="342900" y="1493108"/>
                  </a:cubicBezTo>
                  <a:cubicBezTo>
                    <a:pt x="337331" y="1496821"/>
                    <a:pt x="330200" y="1497341"/>
                    <a:pt x="323850" y="1499458"/>
                  </a:cubicBezTo>
                  <a:cubicBezTo>
                    <a:pt x="317541" y="1499087"/>
                    <a:pt x="229981" y="1503323"/>
                    <a:pt x="196850" y="1486758"/>
                  </a:cubicBezTo>
                  <a:cubicBezTo>
                    <a:pt x="190024" y="1483345"/>
                    <a:pt x="184150" y="1478291"/>
                    <a:pt x="177800" y="1474058"/>
                  </a:cubicBezTo>
                  <a:cubicBezTo>
                    <a:pt x="173567" y="1467708"/>
                    <a:pt x="165859" y="1462602"/>
                    <a:pt x="165100" y="1455008"/>
                  </a:cubicBezTo>
                  <a:cubicBezTo>
                    <a:pt x="163611" y="1440115"/>
                    <a:pt x="168773" y="1425284"/>
                    <a:pt x="171450" y="1410558"/>
                  </a:cubicBezTo>
                  <a:cubicBezTo>
                    <a:pt x="178169" y="1373603"/>
                    <a:pt x="179455" y="1391240"/>
                    <a:pt x="190500" y="1347058"/>
                  </a:cubicBezTo>
                  <a:cubicBezTo>
                    <a:pt x="192617" y="1338591"/>
                    <a:pt x="193412" y="1329680"/>
                    <a:pt x="196850" y="1321658"/>
                  </a:cubicBezTo>
                  <a:cubicBezTo>
                    <a:pt x="199856" y="1314643"/>
                    <a:pt x="206450" y="1309582"/>
                    <a:pt x="209550" y="1302608"/>
                  </a:cubicBezTo>
                  <a:lnTo>
                    <a:pt x="228600" y="1245458"/>
                  </a:lnTo>
                  <a:lnTo>
                    <a:pt x="234950" y="1226408"/>
                  </a:lnTo>
                  <a:cubicBezTo>
                    <a:pt x="236053" y="1193321"/>
                    <a:pt x="229792" y="1069637"/>
                    <a:pt x="247650" y="1004158"/>
                  </a:cubicBezTo>
                  <a:cubicBezTo>
                    <a:pt x="251172" y="991243"/>
                    <a:pt x="256117" y="978758"/>
                    <a:pt x="260350" y="966058"/>
                  </a:cubicBezTo>
                  <a:lnTo>
                    <a:pt x="273050" y="927958"/>
                  </a:lnTo>
                  <a:lnTo>
                    <a:pt x="279400" y="908908"/>
                  </a:lnTo>
                  <a:lnTo>
                    <a:pt x="285750" y="889858"/>
                  </a:lnTo>
                  <a:cubicBezTo>
                    <a:pt x="283633" y="824241"/>
                    <a:pt x="284435" y="758465"/>
                    <a:pt x="279400" y="693008"/>
                  </a:cubicBezTo>
                  <a:cubicBezTo>
                    <a:pt x="274428" y="628366"/>
                    <a:pt x="272194" y="659546"/>
                    <a:pt x="254000" y="623158"/>
                  </a:cubicBezTo>
                  <a:cubicBezTo>
                    <a:pt x="251007" y="617171"/>
                    <a:pt x="252383" y="608841"/>
                    <a:pt x="247650" y="604108"/>
                  </a:cubicBezTo>
                  <a:cubicBezTo>
                    <a:pt x="242917" y="599375"/>
                    <a:pt x="234451" y="601009"/>
                    <a:pt x="228600" y="597758"/>
                  </a:cubicBezTo>
                  <a:cubicBezTo>
                    <a:pt x="215257" y="590345"/>
                    <a:pt x="205308" y="576060"/>
                    <a:pt x="190500" y="572358"/>
                  </a:cubicBezTo>
                  <a:cubicBezTo>
                    <a:pt x="176301" y="568808"/>
                    <a:pt x="136276" y="559492"/>
                    <a:pt x="127000" y="553308"/>
                  </a:cubicBezTo>
                  <a:lnTo>
                    <a:pt x="107950" y="540608"/>
                  </a:lnTo>
                  <a:cubicBezTo>
                    <a:pt x="74083" y="489808"/>
                    <a:pt x="118533" y="551191"/>
                    <a:pt x="76200" y="508858"/>
                  </a:cubicBezTo>
                  <a:cubicBezTo>
                    <a:pt x="58002" y="490660"/>
                    <a:pt x="67479" y="491416"/>
                    <a:pt x="57150" y="470758"/>
                  </a:cubicBezTo>
                  <a:cubicBezTo>
                    <a:pt x="53737" y="463932"/>
                    <a:pt x="47863" y="458534"/>
                    <a:pt x="44450" y="451708"/>
                  </a:cubicBezTo>
                  <a:cubicBezTo>
                    <a:pt x="41457" y="445721"/>
                    <a:pt x="41093" y="438645"/>
                    <a:pt x="38100" y="432658"/>
                  </a:cubicBezTo>
                  <a:cubicBezTo>
                    <a:pt x="34687" y="425832"/>
                    <a:pt x="28813" y="420434"/>
                    <a:pt x="25400" y="413608"/>
                  </a:cubicBezTo>
                  <a:cubicBezTo>
                    <a:pt x="22407" y="407621"/>
                    <a:pt x="22043" y="400545"/>
                    <a:pt x="19050" y="394558"/>
                  </a:cubicBezTo>
                  <a:cubicBezTo>
                    <a:pt x="-5569" y="345319"/>
                    <a:pt x="15961" y="404341"/>
                    <a:pt x="0" y="356458"/>
                  </a:cubicBezTo>
                  <a:cubicBezTo>
                    <a:pt x="2117" y="343758"/>
                    <a:pt x="2279" y="330572"/>
                    <a:pt x="6350" y="318358"/>
                  </a:cubicBezTo>
                  <a:cubicBezTo>
                    <a:pt x="8763" y="311118"/>
                    <a:pt x="13307" y="304334"/>
                    <a:pt x="19050" y="299308"/>
                  </a:cubicBezTo>
                  <a:cubicBezTo>
                    <a:pt x="45923" y="275794"/>
                    <a:pt x="50035" y="276280"/>
                    <a:pt x="76200" y="267558"/>
                  </a:cubicBezTo>
                  <a:cubicBezTo>
                    <a:pt x="88900" y="254858"/>
                    <a:pt x="108620" y="246497"/>
                    <a:pt x="114300" y="229458"/>
                  </a:cubicBezTo>
                  <a:lnTo>
                    <a:pt x="127000" y="191358"/>
                  </a:lnTo>
                  <a:lnTo>
                    <a:pt x="133350" y="172308"/>
                  </a:lnTo>
                  <a:cubicBezTo>
                    <a:pt x="129504" y="129997"/>
                    <a:pt x="121223" y="98430"/>
                    <a:pt x="133350" y="58008"/>
                  </a:cubicBezTo>
                  <a:cubicBezTo>
                    <a:pt x="135543" y="50698"/>
                    <a:pt x="138687" y="40966"/>
                    <a:pt x="146050" y="38958"/>
                  </a:cubicBezTo>
                  <a:cubicBezTo>
                    <a:pt x="164429" y="33946"/>
                    <a:pt x="184150" y="38958"/>
                    <a:pt x="203200" y="3895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87800" y="3588855"/>
              <a:ext cx="1504950" cy="1713395"/>
            </a:xfrm>
            <a:custGeom>
              <a:avLst/>
              <a:gdLst>
                <a:gd name="connsiteX0" fmla="*/ 596900 w 1504950"/>
                <a:gd name="connsiteY0" fmla="*/ 5245 h 1713395"/>
                <a:gd name="connsiteX1" fmla="*/ 457200 w 1504950"/>
                <a:gd name="connsiteY1" fmla="*/ 5245 h 1713395"/>
                <a:gd name="connsiteX2" fmla="*/ 419100 w 1504950"/>
                <a:gd name="connsiteY2" fmla="*/ 17945 h 1713395"/>
                <a:gd name="connsiteX3" fmla="*/ 400050 w 1504950"/>
                <a:gd name="connsiteY3" fmla="*/ 30645 h 1713395"/>
                <a:gd name="connsiteX4" fmla="*/ 361950 w 1504950"/>
                <a:gd name="connsiteY4" fmla="*/ 43345 h 1713395"/>
                <a:gd name="connsiteX5" fmla="*/ 323850 w 1504950"/>
                <a:gd name="connsiteY5" fmla="*/ 68745 h 1713395"/>
                <a:gd name="connsiteX6" fmla="*/ 285750 w 1504950"/>
                <a:gd name="connsiteY6" fmla="*/ 62395 h 1713395"/>
                <a:gd name="connsiteX7" fmla="*/ 266700 w 1504950"/>
                <a:gd name="connsiteY7" fmla="*/ 49695 h 1713395"/>
                <a:gd name="connsiteX8" fmla="*/ 241300 w 1504950"/>
                <a:gd name="connsiteY8" fmla="*/ 87795 h 1713395"/>
                <a:gd name="connsiteX9" fmla="*/ 209550 w 1504950"/>
                <a:gd name="connsiteY9" fmla="*/ 119545 h 1713395"/>
                <a:gd name="connsiteX10" fmla="*/ 196850 w 1504950"/>
                <a:gd name="connsiteY10" fmla="*/ 138595 h 1713395"/>
                <a:gd name="connsiteX11" fmla="*/ 177800 w 1504950"/>
                <a:gd name="connsiteY11" fmla="*/ 151295 h 1713395"/>
                <a:gd name="connsiteX12" fmla="*/ 165100 w 1504950"/>
                <a:gd name="connsiteY12" fmla="*/ 189395 h 1713395"/>
                <a:gd name="connsiteX13" fmla="*/ 158750 w 1504950"/>
                <a:gd name="connsiteY13" fmla="*/ 233845 h 1713395"/>
                <a:gd name="connsiteX14" fmla="*/ 139700 w 1504950"/>
                <a:gd name="connsiteY14" fmla="*/ 240195 h 1713395"/>
                <a:gd name="connsiteX15" fmla="*/ 114300 w 1504950"/>
                <a:gd name="connsiteY15" fmla="*/ 252895 h 1713395"/>
                <a:gd name="connsiteX16" fmla="*/ 95250 w 1504950"/>
                <a:gd name="connsiteY16" fmla="*/ 259245 h 1713395"/>
                <a:gd name="connsiteX17" fmla="*/ 57150 w 1504950"/>
                <a:gd name="connsiteY17" fmla="*/ 278295 h 1713395"/>
                <a:gd name="connsiteX18" fmla="*/ 44450 w 1504950"/>
                <a:gd name="connsiteY18" fmla="*/ 297345 h 1713395"/>
                <a:gd name="connsiteX19" fmla="*/ 25400 w 1504950"/>
                <a:gd name="connsiteY19" fmla="*/ 303695 h 1713395"/>
                <a:gd name="connsiteX20" fmla="*/ 19050 w 1504950"/>
                <a:gd name="connsiteY20" fmla="*/ 322745 h 1713395"/>
                <a:gd name="connsiteX21" fmla="*/ 6350 w 1504950"/>
                <a:gd name="connsiteY21" fmla="*/ 373545 h 1713395"/>
                <a:gd name="connsiteX22" fmla="*/ 12700 w 1504950"/>
                <a:gd name="connsiteY22" fmla="*/ 411645 h 1713395"/>
                <a:gd name="connsiteX23" fmla="*/ 19050 w 1504950"/>
                <a:gd name="connsiteY23" fmla="*/ 430695 h 1713395"/>
                <a:gd name="connsiteX24" fmla="*/ 12700 w 1504950"/>
                <a:gd name="connsiteY24" fmla="*/ 532295 h 1713395"/>
                <a:gd name="connsiteX25" fmla="*/ 0 w 1504950"/>
                <a:gd name="connsiteY25" fmla="*/ 570395 h 1713395"/>
                <a:gd name="connsiteX26" fmla="*/ 6350 w 1504950"/>
                <a:gd name="connsiteY26" fmla="*/ 640245 h 1713395"/>
                <a:gd name="connsiteX27" fmla="*/ 12700 w 1504950"/>
                <a:gd name="connsiteY27" fmla="*/ 659295 h 1713395"/>
                <a:gd name="connsiteX28" fmla="*/ 31750 w 1504950"/>
                <a:gd name="connsiteY28" fmla="*/ 671995 h 1713395"/>
                <a:gd name="connsiteX29" fmla="*/ 38100 w 1504950"/>
                <a:gd name="connsiteY29" fmla="*/ 691045 h 1713395"/>
                <a:gd name="connsiteX30" fmla="*/ 57150 w 1504950"/>
                <a:gd name="connsiteY30" fmla="*/ 697395 h 1713395"/>
                <a:gd name="connsiteX31" fmla="*/ 95250 w 1504950"/>
                <a:gd name="connsiteY31" fmla="*/ 722795 h 1713395"/>
                <a:gd name="connsiteX32" fmla="*/ 114300 w 1504950"/>
                <a:gd name="connsiteY32" fmla="*/ 735495 h 1713395"/>
                <a:gd name="connsiteX33" fmla="*/ 133350 w 1504950"/>
                <a:gd name="connsiteY33" fmla="*/ 754545 h 1713395"/>
                <a:gd name="connsiteX34" fmla="*/ 171450 w 1504950"/>
                <a:gd name="connsiteY34" fmla="*/ 767245 h 1713395"/>
                <a:gd name="connsiteX35" fmla="*/ 190500 w 1504950"/>
                <a:gd name="connsiteY35" fmla="*/ 773595 h 1713395"/>
                <a:gd name="connsiteX36" fmla="*/ 247650 w 1504950"/>
                <a:gd name="connsiteY36" fmla="*/ 792645 h 1713395"/>
                <a:gd name="connsiteX37" fmla="*/ 266700 w 1504950"/>
                <a:gd name="connsiteY37" fmla="*/ 798995 h 1713395"/>
                <a:gd name="connsiteX38" fmla="*/ 304800 w 1504950"/>
                <a:gd name="connsiteY38" fmla="*/ 792645 h 1713395"/>
                <a:gd name="connsiteX39" fmla="*/ 368300 w 1504950"/>
                <a:gd name="connsiteY39" fmla="*/ 773595 h 1713395"/>
                <a:gd name="connsiteX40" fmla="*/ 406400 w 1504950"/>
                <a:gd name="connsiteY40" fmla="*/ 760895 h 1713395"/>
                <a:gd name="connsiteX41" fmla="*/ 425450 w 1504950"/>
                <a:gd name="connsiteY41" fmla="*/ 754545 h 1713395"/>
                <a:gd name="connsiteX42" fmla="*/ 476250 w 1504950"/>
                <a:gd name="connsiteY42" fmla="*/ 773595 h 1713395"/>
                <a:gd name="connsiteX43" fmla="*/ 488950 w 1504950"/>
                <a:gd name="connsiteY43" fmla="*/ 792645 h 1713395"/>
                <a:gd name="connsiteX44" fmla="*/ 482600 w 1504950"/>
                <a:gd name="connsiteY44" fmla="*/ 811695 h 1713395"/>
                <a:gd name="connsiteX45" fmla="*/ 501650 w 1504950"/>
                <a:gd name="connsiteY45" fmla="*/ 818045 h 1713395"/>
                <a:gd name="connsiteX46" fmla="*/ 546100 w 1504950"/>
                <a:gd name="connsiteY46" fmla="*/ 811695 h 1713395"/>
                <a:gd name="connsiteX47" fmla="*/ 571500 w 1504950"/>
                <a:gd name="connsiteY47" fmla="*/ 818045 h 1713395"/>
                <a:gd name="connsiteX48" fmla="*/ 571500 w 1504950"/>
                <a:gd name="connsiteY48" fmla="*/ 868845 h 1713395"/>
                <a:gd name="connsiteX49" fmla="*/ 596900 w 1504950"/>
                <a:gd name="connsiteY49" fmla="*/ 951395 h 1713395"/>
                <a:gd name="connsiteX50" fmla="*/ 615950 w 1504950"/>
                <a:gd name="connsiteY50" fmla="*/ 964095 h 1713395"/>
                <a:gd name="connsiteX51" fmla="*/ 628650 w 1504950"/>
                <a:gd name="connsiteY51" fmla="*/ 983145 h 1713395"/>
                <a:gd name="connsiteX52" fmla="*/ 647700 w 1504950"/>
                <a:gd name="connsiteY52" fmla="*/ 995845 h 1713395"/>
                <a:gd name="connsiteX53" fmla="*/ 660400 w 1504950"/>
                <a:gd name="connsiteY53" fmla="*/ 1033945 h 1713395"/>
                <a:gd name="connsiteX54" fmla="*/ 673100 w 1504950"/>
                <a:gd name="connsiteY54" fmla="*/ 1072045 h 1713395"/>
                <a:gd name="connsiteX55" fmla="*/ 679450 w 1504950"/>
                <a:gd name="connsiteY55" fmla="*/ 1091095 h 1713395"/>
                <a:gd name="connsiteX56" fmla="*/ 673100 w 1504950"/>
                <a:gd name="connsiteY56" fmla="*/ 1154595 h 1713395"/>
                <a:gd name="connsiteX57" fmla="*/ 654050 w 1504950"/>
                <a:gd name="connsiteY57" fmla="*/ 1173645 h 1713395"/>
                <a:gd name="connsiteX58" fmla="*/ 622300 w 1504950"/>
                <a:gd name="connsiteY58" fmla="*/ 1230795 h 1713395"/>
                <a:gd name="connsiteX59" fmla="*/ 641350 w 1504950"/>
                <a:gd name="connsiteY59" fmla="*/ 1319695 h 1713395"/>
                <a:gd name="connsiteX60" fmla="*/ 679450 w 1504950"/>
                <a:gd name="connsiteY60" fmla="*/ 1351445 h 1713395"/>
                <a:gd name="connsiteX61" fmla="*/ 692150 w 1504950"/>
                <a:gd name="connsiteY61" fmla="*/ 1389545 h 1713395"/>
                <a:gd name="connsiteX62" fmla="*/ 698500 w 1504950"/>
                <a:gd name="connsiteY62" fmla="*/ 1408595 h 1713395"/>
                <a:gd name="connsiteX63" fmla="*/ 704850 w 1504950"/>
                <a:gd name="connsiteY63" fmla="*/ 1433995 h 1713395"/>
                <a:gd name="connsiteX64" fmla="*/ 717550 w 1504950"/>
                <a:gd name="connsiteY64" fmla="*/ 1472095 h 1713395"/>
                <a:gd name="connsiteX65" fmla="*/ 730250 w 1504950"/>
                <a:gd name="connsiteY65" fmla="*/ 1491145 h 1713395"/>
                <a:gd name="connsiteX66" fmla="*/ 755650 w 1504950"/>
                <a:gd name="connsiteY66" fmla="*/ 1522895 h 1713395"/>
                <a:gd name="connsiteX67" fmla="*/ 774700 w 1504950"/>
                <a:gd name="connsiteY67" fmla="*/ 1681645 h 1713395"/>
                <a:gd name="connsiteX68" fmla="*/ 781050 w 1504950"/>
                <a:gd name="connsiteY68" fmla="*/ 1700695 h 1713395"/>
                <a:gd name="connsiteX69" fmla="*/ 819150 w 1504950"/>
                <a:gd name="connsiteY69" fmla="*/ 1713395 h 1713395"/>
                <a:gd name="connsiteX70" fmla="*/ 901700 w 1504950"/>
                <a:gd name="connsiteY70" fmla="*/ 1707045 h 1713395"/>
                <a:gd name="connsiteX71" fmla="*/ 920750 w 1504950"/>
                <a:gd name="connsiteY71" fmla="*/ 1700695 h 1713395"/>
                <a:gd name="connsiteX72" fmla="*/ 965200 w 1504950"/>
                <a:gd name="connsiteY72" fmla="*/ 1687995 h 1713395"/>
                <a:gd name="connsiteX73" fmla="*/ 984250 w 1504950"/>
                <a:gd name="connsiteY73" fmla="*/ 1668945 h 1713395"/>
                <a:gd name="connsiteX74" fmla="*/ 1009650 w 1504950"/>
                <a:gd name="connsiteY74" fmla="*/ 1630845 h 1713395"/>
                <a:gd name="connsiteX75" fmla="*/ 1028700 w 1504950"/>
                <a:gd name="connsiteY75" fmla="*/ 1618145 h 1713395"/>
                <a:gd name="connsiteX76" fmla="*/ 1073150 w 1504950"/>
                <a:gd name="connsiteY76" fmla="*/ 1560995 h 1713395"/>
                <a:gd name="connsiteX77" fmla="*/ 1079500 w 1504950"/>
                <a:gd name="connsiteY77" fmla="*/ 1541945 h 1713395"/>
                <a:gd name="connsiteX78" fmla="*/ 1092200 w 1504950"/>
                <a:gd name="connsiteY78" fmla="*/ 1522895 h 1713395"/>
                <a:gd name="connsiteX79" fmla="*/ 1098550 w 1504950"/>
                <a:gd name="connsiteY79" fmla="*/ 1478445 h 1713395"/>
                <a:gd name="connsiteX80" fmla="*/ 1104900 w 1504950"/>
                <a:gd name="connsiteY80" fmla="*/ 1459395 h 1713395"/>
                <a:gd name="connsiteX81" fmla="*/ 1143000 w 1504950"/>
                <a:gd name="connsiteY81" fmla="*/ 1446695 h 1713395"/>
                <a:gd name="connsiteX82" fmla="*/ 1155700 w 1504950"/>
                <a:gd name="connsiteY82" fmla="*/ 1427645 h 1713395"/>
                <a:gd name="connsiteX83" fmla="*/ 1149350 w 1504950"/>
                <a:gd name="connsiteY83" fmla="*/ 1389545 h 1713395"/>
                <a:gd name="connsiteX84" fmla="*/ 1136650 w 1504950"/>
                <a:gd name="connsiteY84" fmla="*/ 1338745 h 1713395"/>
                <a:gd name="connsiteX85" fmla="*/ 1143000 w 1504950"/>
                <a:gd name="connsiteY85" fmla="*/ 1294295 h 1713395"/>
                <a:gd name="connsiteX86" fmla="*/ 1181100 w 1504950"/>
                <a:gd name="connsiteY86" fmla="*/ 1281595 h 1713395"/>
                <a:gd name="connsiteX87" fmla="*/ 1219200 w 1504950"/>
                <a:gd name="connsiteY87" fmla="*/ 1268895 h 1713395"/>
                <a:gd name="connsiteX88" fmla="*/ 1238250 w 1504950"/>
                <a:gd name="connsiteY88" fmla="*/ 1262545 h 1713395"/>
                <a:gd name="connsiteX89" fmla="*/ 1257300 w 1504950"/>
                <a:gd name="connsiteY89" fmla="*/ 1249845 h 1713395"/>
                <a:gd name="connsiteX90" fmla="*/ 1270000 w 1504950"/>
                <a:gd name="connsiteY90" fmla="*/ 1230795 h 1713395"/>
                <a:gd name="connsiteX91" fmla="*/ 1282700 w 1504950"/>
                <a:gd name="connsiteY91" fmla="*/ 1154595 h 1713395"/>
                <a:gd name="connsiteX92" fmla="*/ 1282700 w 1504950"/>
                <a:gd name="connsiteY92" fmla="*/ 925995 h 1713395"/>
                <a:gd name="connsiteX93" fmla="*/ 1308100 w 1504950"/>
                <a:gd name="connsiteY93" fmla="*/ 856145 h 1713395"/>
                <a:gd name="connsiteX94" fmla="*/ 1327150 w 1504950"/>
                <a:gd name="connsiteY94" fmla="*/ 849795 h 1713395"/>
                <a:gd name="connsiteX95" fmla="*/ 1358900 w 1504950"/>
                <a:gd name="connsiteY95" fmla="*/ 811695 h 1713395"/>
                <a:gd name="connsiteX96" fmla="*/ 1377950 w 1504950"/>
                <a:gd name="connsiteY96" fmla="*/ 805345 h 1713395"/>
                <a:gd name="connsiteX97" fmla="*/ 1409700 w 1504950"/>
                <a:gd name="connsiteY97" fmla="*/ 773595 h 1713395"/>
                <a:gd name="connsiteX98" fmla="*/ 1441450 w 1504950"/>
                <a:gd name="connsiteY98" fmla="*/ 741845 h 1713395"/>
                <a:gd name="connsiteX99" fmla="*/ 1473200 w 1504950"/>
                <a:gd name="connsiteY99" fmla="*/ 710095 h 1713395"/>
                <a:gd name="connsiteX100" fmla="*/ 1504950 w 1504950"/>
                <a:gd name="connsiteY100" fmla="*/ 678345 h 1713395"/>
                <a:gd name="connsiteX101" fmla="*/ 1498600 w 1504950"/>
                <a:gd name="connsiteY101" fmla="*/ 627545 h 1713395"/>
                <a:gd name="connsiteX102" fmla="*/ 1479550 w 1504950"/>
                <a:gd name="connsiteY102" fmla="*/ 621195 h 1713395"/>
                <a:gd name="connsiteX103" fmla="*/ 1371600 w 1504950"/>
                <a:gd name="connsiteY103" fmla="*/ 627545 h 1713395"/>
                <a:gd name="connsiteX104" fmla="*/ 1301750 w 1504950"/>
                <a:gd name="connsiteY104" fmla="*/ 621195 h 1713395"/>
                <a:gd name="connsiteX105" fmla="*/ 1282700 w 1504950"/>
                <a:gd name="connsiteY105" fmla="*/ 602145 h 1713395"/>
                <a:gd name="connsiteX106" fmla="*/ 1263650 w 1504950"/>
                <a:gd name="connsiteY106" fmla="*/ 595795 h 1713395"/>
                <a:gd name="connsiteX107" fmla="*/ 1238250 w 1504950"/>
                <a:gd name="connsiteY107" fmla="*/ 564045 h 1713395"/>
                <a:gd name="connsiteX108" fmla="*/ 1231900 w 1504950"/>
                <a:gd name="connsiteY108" fmla="*/ 544995 h 1713395"/>
                <a:gd name="connsiteX109" fmla="*/ 1219200 w 1504950"/>
                <a:gd name="connsiteY109" fmla="*/ 500545 h 1713395"/>
                <a:gd name="connsiteX110" fmla="*/ 1193800 w 1504950"/>
                <a:gd name="connsiteY110" fmla="*/ 462445 h 1713395"/>
                <a:gd name="connsiteX111" fmla="*/ 1187450 w 1504950"/>
                <a:gd name="connsiteY111" fmla="*/ 443395 h 1713395"/>
                <a:gd name="connsiteX112" fmla="*/ 1162050 w 1504950"/>
                <a:gd name="connsiteY112" fmla="*/ 405295 h 1713395"/>
                <a:gd name="connsiteX113" fmla="*/ 1155700 w 1504950"/>
                <a:gd name="connsiteY113" fmla="*/ 386245 h 1713395"/>
                <a:gd name="connsiteX114" fmla="*/ 1143000 w 1504950"/>
                <a:gd name="connsiteY114" fmla="*/ 367195 h 1713395"/>
                <a:gd name="connsiteX115" fmla="*/ 1130300 w 1504950"/>
                <a:gd name="connsiteY115" fmla="*/ 329095 h 1713395"/>
                <a:gd name="connsiteX116" fmla="*/ 1117600 w 1504950"/>
                <a:gd name="connsiteY116" fmla="*/ 310045 h 1713395"/>
                <a:gd name="connsiteX117" fmla="*/ 1104900 w 1504950"/>
                <a:gd name="connsiteY117" fmla="*/ 271945 h 1713395"/>
                <a:gd name="connsiteX118" fmla="*/ 1098550 w 1504950"/>
                <a:gd name="connsiteY118" fmla="*/ 252895 h 1713395"/>
                <a:gd name="connsiteX119" fmla="*/ 1079500 w 1504950"/>
                <a:gd name="connsiteY119" fmla="*/ 240195 h 1713395"/>
                <a:gd name="connsiteX120" fmla="*/ 1028700 w 1504950"/>
                <a:gd name="connsiteY120" fmla="*/ 195745 h 1713395"/>
                <a:gd name="connsiteX121" fmla="*/ 1009650 w 1504950"/>
                <a:gd name="connsiteY121" fmla="*/ 183045 h 1713395"/>
                <a:gd name="connsiteX122" fmla="*/ 914400 w 1504950"/>
                <a:gd name="connsiteY122" fmla="*/ 170345 h 1713395"/>
                <a:gd name="connsiteX123" fmla="*/ 876300 w 1504950"/>
                <a:gd name="connsiteY123" fmla="*/ 157645 h 1713395"/>
                <a:gd name="connsiteX124" fmla="*/ 857250 w 1504950"/>
                <a:gd name="connsiteY124" fmla="*/ 151295 h 1713395"/>
                <a:gd name="connsiteX125" fmla="*/ 838200 w 1504950"/>
                <a:gd name="connsiteY125" fmla="*/ 138595 h 1713395"/>
                <a:gd name="connsiteX126" fmla="*/ 800100 w 1504950"/>
                <a:gd name="connsiteY126" fmla="*/ 144945 h 1713395"/>
                <a:gd name="connsiteX127" fmla="*/ 793750 w 1504950"/>
                <a:gd name="connsiteY127" fmla="*/ 163995 h 1713395"/>
                <a:gd name="connsiteX128" fmla="*/ 774700 w 1504950"/>
                <a:gd name="connsiteY128" fmla="*/ 170345 h 1713395"/>
                <a:gd name="connsiteX129" fmla="*/ 730250 w 1504950"/>
                <a:gd name="connsiteY129" fmla="*/ 157645 h 1713395"/>
                <a:gd name="connsiteX130" fmla="*/ 666750 w 1504950"/>
                <a:gd name="connsiteY130" fmla="*/ 138595 h 1713395"/>
                <a:gd name="connsiteX131" fmla="*/ 647700 w 1504950"/>
                <a:gd name="connsiteY131" fmla="*/ 132245 h 1713395"/>
                <a:gd name="connsiteX132" fmla="*/ 609600 w 1504950"/>
                <a:gd name="connsiteY132" fmla="*/ 106845 h 1713395"/>
                <a:gd name="connsiteX133" fmla="*/ 609600 w 1504950"/>
                <a:gd name="connsiteY133" fmla="*/ 24295 h 1713395"/>
                <a:gd name="connsiteX134" fmla="*/ 590550 w 1504950"/>
                <a:gd name="connsiteY134" fmla="*/ 11595 h 1713395"/>
                <a:gd name="connsiteX135" fmla="*/ 571500 w 1504950"/>
                <a:gd name="connsiteY135" fmla="*/ 5245 h 1713395"/>
                <a:gd name="connsiteX136" fmla="*/ 596900 w 1504950"/>
                <a:gd name="connsiteY136" fmla="*/ 5245 h 17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504950" h="1713395">
                  <a:moveTo>
                    <a:pt x="596900" y="5245"/>
                  </a:moveTo>
                  <a:cubicBezTo>
                    <a:pt x="577850" y="5245"/>
                    <a:pt x="543753" y="-6558"/>
                    <a:pt x="457200" y="5245"/>
                  </a:cubicBezTo>
                  <a:cubicBezTo>
                    <a:pt x="443936" y="7054"/>
                    <a:pt x="430239" y="10519"/>
                    <a:pt x="419100" y="17945"/>
                  </a:cubicBezTo>
                  <a:cubicBezTo>
                    <a:pt x="412750" y="22178"/>
                    <a:pt x="407024" y="27545"/>
                    <a:pt x="400050" y="30645"/>
                  </a:cubicBezTo>
                  <a:cubicBezTo>
                    <a:pt x="387817" y="36082"/>
                    <a:pt x="373089" y="35919"/>
                    <a:pt x="361950" y="43345"/>
                  </a:cubicBezTo>
                  <a:lnTo>
                    <a:pt x="323850" y="68745"/>
                  </a:lnTo>
                  <a:cubicBezTo>
                    <a:pt x="311150" y="66628"/>
                    <a:pt x="297964" y="66466"/>
                    <a:pt x="285750" y="62395"/>
                  </a:cubicBezTo>
                  <a:cubicBezTo>
                    <a:pt x="278510" y="59982"/>
                    <a:pt x="273326" y="45909"/>
                    <a:pt x="266700" y="49695"/>
                  </a:cubicBezTo>
                  <a:cubicBezTo>
                    <a:pt x="253448" y="57268"/>
                    <a:pt x="249767" y="75095"/>
                    <a:pt x="241300" y="87795"/>
                  </a:cubicBezTo>
                  <a:cubicBezTo>
                    <a:pt x="224367" y="113195"/>
                    <a:pt x="234950" y="102612"/>
                    <a:pt x="209550" y="119545"/>
                  </a:cubicBezTo>
                  <a:cubicBezTo>
                    <a:pt x="205317" y="125895"/>
                    <a:pt x="202246" y="133199"/>
                    <a:pt x="196850" y="138595"/>
                  </a:cubicBezTo>
                  <a:cubicBezTo>
                    <a:pt x="191454" y="143991"/>
                    <a:pt x="181845" y="144823"/>
                    <a:pt x="177800" y="151295"/>
                  </a:cubicBezTo>
                  <a:cubicBezTo>
                    <a:pt x="170705" y="162647"/>
                    <a:pt x="165100" y="189395"/>
                    <a:pt x="165100" y="189395"/>
                  </a:cubicBezTo>
                  <a:cubicBezTo>
                    <a:pt x="162983" y="204212"/>
                    <a:pt x="165443" y="220458"/>
                    <a:pt x="158750" y="233845"/>
                  </a:cubicBezTo>
                  <a:cubicBezTo>
                    <a:pt x="155757" y="239832"/>
                    <a:pt x="145852" y="237558"/>
                    <a:pt x="139700" y="240195"/>
                  </a:cubicBezTo>
                  <a:cubicBezTo>
                    <a:pt x="130999" y="243924"/>
                    <a:pt x="123001" y="249166"/>
                    <a:pt x="114300" y="252895"/>
                  </a:cubicBezTo>
                  <a:cubicBezTo>
                    <a:pt x="108148" y="255532"/>
                    <a:pt x="101237" y="256252"/>
                    <a:pt x="95250" y="259245"/>
                  </a:cubicBezTo>
                  <a:cubicBezTo>
                    <a:pt x="46011" y="283864"/>
                    <a:pt x="105033" y="262334"/>
                    <a:pt x="57150" y="278295"/>
                  </a:cubicBezTo>
                  <a:cubicBezTo>
                    <a:pt x="52917" y="284645"/>
                    <a:pt x="50409" y="292577"/>
                    <a:pt x="44450" y="297345"/>
                  </a:cubicBezTo>
                  <a:cubicBezTo>
                    <a:pt x="39223" y="301526"/>
                    <a:pt x="30133" y="298962"/>
                    <a:pt x="25400" y="303695"/>
                  </a:cubicBezTo>
                  <a:cubicBezTo>
                    <a:pt x="20667" y="308428"/>
                    <a:pt x="20673" y="316251"/>
                    <a:pt x="19050" y="322745"/>
                  </a:cubicBezTo>
                  <a:lnTo>
                    <a:pt x="6350" y="373545"/>
                  </a:lnTo>
                  <a:cubicBezTo>
                    <a:pt x="8467" y="386245"/>
                    <a:pt x="9907" y="399076"/>
                    <a:pt x="12700" y="411645"/>
                  </a:cubicBezTo>
                  <a:cubicBezTo>
                    <a:pt x="14152" y="418179"/>
                    <a:pt x="19050" y="424002"/>
                    <a:pt x="19050" y="430695"/>
                  </a:cubicBezTo>
                  <a:cubicBezTo>
                    <a:pt x="19050" y="464628"/>
                    <a:pt x="17285" y="498673"/>
                    <a:pt x="12700" y="532295"/>
                  </a:cubicBezTo>
                  <a:cubicBezTo>
                    <a:pt x="10891" y="545559"/>
                    <a:pt x="0" y="570395"/>
                    <a:pt x="0" y="570395"/>
                  </a:cubicBezTo>
                  <a:cubicBezTo>
                    <a:pt x="2117" y="593678"/>
                    <a:pt x="3044" y="617101"/>
                    <a:pt x="6350" y="640245"/>
                  </a:cubicBezTo>
                  <a:cubicBezTo>
                    <a:pt x="7297" y="646871"/>
                    <a:pt x="8519" y="654068"/>
                    <a:pt x="12700" y="659295"/>
                  </a:cubicBezTo>
                  <a:cubicBezTo>
                    <a:pt x="17468" y="665254"/>
                    <a:pt x="25400" y="667762"/>
                    <a:pt x="31750" y="671995"/>
                  </a:cubicBezTo>
                  <a:cubicBezTo>
                    <a:pt x="33867" y="678345"/>
                    <a:pt x="33367" y="686312"/>
                    <a:pt x="38100" y="691045"/>
                  </a:cubicBezTo>
                  <a:cubicBezTo>
                    <a:pt x="42833" y="695778"/>
                    <a:pt x="51299" y="694144"/>
                    <a:pt x="57150" y="697395"/>
                  </a:cubicBezTo>
                  <a:cubicBezTo>
                    <a:pt x="70493" y="704808"/>
                    <a:pt x="82550" y="714328"/>
                    <a:pt x="95250" y="722795"/>
                  </a:cubicBezTo>
                  <a:cubicBezTo>
                    <a:pt x="101600" y="727028"/>
                    <a:pt x="108904" y="730099"/>
                    <a:pt x="114300" y="735495"/>
                  </a:cubicBezTo>
                  <a:cubicBezTo>
                    <a:pt x="120650" y="741845"/>
                    <a:pt x="125500" y="750184"/>
                    <a:pt x="133350" y="754545"/>
                  </a:cubicBezTo>
                  <a:cubicBezTo>
                    <a:pt x="145052" y="761046"/>
                    <a:pt x="158750" y="763012"/>
                    <a:pt x="171450" y="767245"/>
                  </a:cubicBezTo>
                  <a:lnTo>
                    <a:pt x="190500" y="773595"/>
                  </a:lnTo>
                  <a:lnTo>
                    <a:pt x="247650" y="792645"/>
                  </a:lnTo>
                  <a:lnTo>
                    <a:pt x="266700" y="798995"/>
                  </a:lnTo>
                  <a:cubicBezTo>
                    <a:pt x="279400" y="796878"/>
                    <a:pt x="292175" y="795170"/>
                    <a:pt x="304800" y="792645"/>
                  </a:cubicBezTo>
                  <a:cubicBezTo>
                    <a:pt x="328792" y="787847"/>
                    <a:pt x="344002" y="781694"/>
                    <a:pt x="368300" y="773595"/>
                  </a:cubicBezTo>
                  <a:lnTo>
                    <a:pt x="406400" y="760895"/>
                  </a:lnTo>
                  <a:lnTo>
                    <a:pt x="425450" y="754545"/>
                  </a:lnTo>
                  <a:cubicBezTo>
                    <a:pt x="448167" y="759088"/>
                    <a:pt x="459899" y="757244"/>
                    <a:pt x="476250" y="773595"/>
                  </a:cubicBezTo>
                  <a:cubicBezTo>
                    <a:pt x="481646" y="778991"/>
                    <a:pt x="484717" y="786295"/>
                    <a:pt x="488950" y="792645"/>
                  </a:cubicBezTo>
                  <a:cubicBezTo>
                    <a:pt x="486833" y="798995"/>
                    <a:pt x="479607" y="805708"/>
                    <a:pt x="482600" y="811695"/>
                  </a:cubicBezTo>
                  <a:cubicBezTo>
                    <a:pt x="485593" y="817682"/>
                    <a:pt x="494957" y="818045"/>
                    <a:pt x="501650" y="818045"/>
                  </a:cubicBezTo>
                  <a:cubicBezTo>
                    <a:pt x="516617" y="818045"/>
                    <a:pt x="531283" y="813812"/>
                    <a:pt x="546100" y="811695"/>
                  </a:cubicBezTo>
                  <a:cubicBezTo>
                    <a:pt x="554567" y="813812"/>
                    <a:pt x="564685" y="812593"/>
                    <a:pt x="571500" y="818045"/>
                  </a:cubicBezTo>
                  <a:cubicBezTo>
                    <a:pt x="584966" y="828818"/>
                    <a:pt x="573191" y="860388"/>
                    <a:pt x="571500" y="868845"/>
                  </a:cubicBezTo>
                  <a:cubicBezTo>
                    <a:pt x="575347" y="895772"/>
                    <a:pt x="575676" y="930171"/>
                    <a:pt x="596900" y="951395"/>
                  </a:cubicBezTo>
                  <a:cubicBezTo>
                    <a:pt x="602296" y="956791"/>
                    <a:pt x="609600" y="959862"/>
                    <a:pt x="615950" y="964095"/>
                  </a:cubicBezTo>
                  <a:cubicBezTo>
                    <a:pt x="620183" y="970445"/>
                    <a:pt x="623254" y="977749"/>
                    <a:pt x="628650" y="983145"/>
                  </a:cubicBezTo>
                  <a:cubicBezTo>
                    <a:pt x="634046" y="988541"/>
                    <a:pt x="643655" y="989373"/>
                    <a:pt x="647700" y="995845"/>
                  </a:cubicBezTo>
                  <a:cubicBezTo>
                    <a:pt x="654795" y="1007197"/>
                    <a:pt x="656167" y="1021245"/>
                    <a:pt x="660400" y="1033945"/>
                  </a:cubicBezTo>
                  <a:lnTo>
                    <a:pt x="673100" y="1072045"/>
                  </a:lnTo>
                  <a:lnTo>
                    <a:pt x="679450" y="1091095"/>
                  </a:lnTo>
                  <a:cubicBezTo>
                    <a:pt x="677333" y="1112262"/>
                    <a:pt x="679356" y="1134263"/>
                    <a:pt x="673100" y="1154595"/>
                  </a:cubicBezTo>
                  <a:cubicBezTo>
                    <a:pt x="670459" y="1163178"/>
                    <a:pt x="659563" y="1166556"/>
                    <a:pt x="654050" y="1173645"/>
                  </a:cubicBezTo>
                  <a:cubicBezTo>
                    <a:pt x="628576" y="1206397"/>
                    <a:pt x="631881" y="1202052"/>
                    <a:pt x="622300" y="1230795"/>
                  </a:cubicBezTo>
                  <a:cubicBezTo>
                    <a:pt x="622970" y="1236159"/>
                    <a:pt x="629012" y="1311469"/>
                    <a:pt x="641350" y="1319695"/>
                  </a:cubicBezTo>
                  <a:cubicBezTo>
                    <a:pt x="667872" y="1337376"/>
                    <a:pt x="655004" y="1326999"/>
                    <a:pt x="679450" y="1351445"/>
                  </a:cubicBezTo>
                  <a:lnTo>
                    <a:pt x="692150" y="1389545"/>
                  </a:lnTo>
                  <a:cubicBezTo>
                    <a:pt x="694267" y="1395895"/>
                    <a:pt x="696877" y="1402101"/>
                    <a:pt x="698500" y="1408595"/>
                  </a:cubicBezTo>
                  <a:cubicBezTo>
                    <a:pt x="700617" y="1417062"/>
                    <a:pt x="702342" y="1425636"/>
                    <a:pt x="704850" y="1433995"/>
                  </a:cubicBezTo>
                  <a:cubicBezTo>
                    <a:pt x="708697" y="1446817"/>
                    <a:pt x="710124" y="1460956"/>
                    <a:pt x="717550" y="1472095"/>
                  </a:cubicBezTo>
                  <a:cubicBezTo>
                    <a:pt x="721783" y="1478445"/>
                    <a:pt x="726837" y="1484319"/>
                    <a:pt x="730250" y="1491145"/>
                  </a:cubicBezTo>
                  <a:cubicBezTo>
                    <a:pt x="745586" y="1521817"/>
                    <a:pt x="723537" y="1501486"/>
                    <a:pt x="755650" y="1522895"/>
                  </a:cubicBezTo>
                  <a:cubicBezTo>
                    <a:pt x="783430" y="1606235"/>
                    <a:pt x="760593" y="1526466"/>
                    <a:pt x="774700" y="1681645"/>
                  </a:cubicBezTo>
                  <a:cubicBezTo>
                    <a:pt x="775306" y="1688311"/>
                    <a:pt x="775603" y="1696804"/>
                    <a:pt x="781050" y="1700695"/>
                  </a:cubicBezTo>
                  <a:cubicBezTo>
                    <a:pt x="791943" y="1708476"/>
                    <a:pt x="819150" y="1713395"/>
                    <a:pt x="819150" y="1713395"/>
                  </a:cubicBezTo>
                  <a:cubicBezTo>
                    <a:pt x="846667" y="1711278"/>
                    <a:pt x="874315" y="1710468"/>
                    <a:pt x="901700" y="1707045"/>
                  </a:cubicBezTo>
                  <a:cubicBezTo>
                    <a:pt x="908342" y="1706215"/>
                    <a:pt x="914314" y="1702534"/>
                    <a:pt x="920750" y="1700695"/>
                  </a:cubicBezTo>
                  <a:cubicBezTo>
                    <a:pt x="976564" y="1684748"/>
                    <a:pt x="919525" y="1703220"/>
                    <a:pt x="965200" y="1687995"/>
                  </a:cubicBezTo>
                  <a:cubicBezTo>
                    <a:pt x="971550" y="1681645"/>
                    <a:pt x="978737" y="1676034"/>
                    <a:pt x="984250" y="1668945"/>
                  </a:cubicBezTo>
                  <a:cubicBezTo>
                    <a:pt x="993621" y="1656897"/>
                    <a:pt x="996950" y="1639312"/>
                    <a:pt x="1009650" y="1630845"/>
                  </a:cubicBezTo>
                  <a:lnTo>
                    <a:pt x="1028700" y="1618145"/>
                  </a:lnTo>
                  <a:cubicBezTo>
                    <a:pt x="1059081" y="1572573"/>
                    <a:pt x="1043307" y="1590838"/>
                    <a:pt x="1073150" y="1560995"/>
                  </a:cubicBezTo>
                  <a:cubicBezTo>
                    <a:pt x="1075267" y="1554645"/>
                    <a:pt x="1076507" y="1547932"/>
                    <a:pt x="1079500" y="1541945"/>
                  </a:cubicBezTo>
                  <a:cubicBezTo>
                    <a:pt x="1082913" y="1535119"/>
                    <a:pt x="1090007" y="1530205"/>
                    <a:pt x="1092200" y="1522895"/>
                  </a:cubicBezTo>
                  <a:cubicBezTo>
                    <a:pt x="1096501" y="1508559"/>
                    <a:pt x="1095615" y="1493121"/>
                    <a:pt x="1098550" y="1478445"/>
                  </a:cubicBezTo>
                  <a:cubicBezTo>
                    <a:pt x="1099863" y="1471881"/>
                    <a:pt x="1099453" y="1463286"/>
                    <a:pt x="1104900" y="1459395"/>
                  </a:cubicBezTo>
                  <a:cubicBezTo>
                    <a:pt x="1115793" y="1451614"/>
                    <a:pt x="1143000" y="1446695"/>
                    <a:pt x="1143000" y="1446695"/>
                  </a:cubicBezTo>
                  <a:cubicBezTo>
                    <a:pt x="1147233" y="1440345"/>
                    <a:pt x="1154857" y="1435230"/>
                    <a:pt x="1155700" y="1427645"/>
                  </a:cubicBezTo>
                  <a:cubicBezTo>
                    <a:pt x="1157122" y="1414849"/>
                    <a:pt x="1151653" y="1402213"/>
                    <a:pt x="1149350" y="1389545"/>
                  </a:cubicBezTo>
                  <a:cubicBezTo>
                    <a:pt x="1143220" y="1355829"/>
                    <a:pt x="1145463" y="1365183"/>
                    <a:pt x="1136650" y="1338745"/>
                  </a:cubicBezTo>
                  <a:cubicBezTo>
                    <a:pt x="1138767" y="1323928"/>
                    <a:pt x="1133811" y="1306109"/>
                    <a:pt x="1143000" y="1294295"/>
                  </a:cubicBezTo>
                  <a:cubicBezTo>
                    <a:pt x="1151219" y="1283728"/>
                    <a:pt x="1168400" y="1285828"/>
                    <a:pt x="1181100" y="1281595"/>
                  </a:cubicBezTo>
                  <a:lnTo>
                    <a:pt x="1219200" y="1268895"/>
                  </a:lnTo>
                  <a:cubicBezTo>
                    <a:pt x="1225550" y="1266778"/>
                    <a:pt x="1232681" y="1266258"/>
                    <a:pt x="1238250" y="1262545"/>
                  </a:cubicBezTo>
                  <a:lnTo>
                    <a:pt x="1257300" y="1249845"/>
                  </a:lnTo>
                  <a:cubicBezTo>
                    <a:pt x="1261533" y="1243495"/>
                    <a:pt x="1266587" y="1237621"/>
                    <a:pt x="1270000" y="1230795"/>
                  </a:cubicBezTo>
                  <a:cubicBezTo>
                    <a:pt x="1280638" y="1209519"/>
                    <a:pt x="1280688" y="1172703"/>
                    <a:pt x="1282700" y="1154595"/>
                  </a:cubicBezTo>
                  <a:cubicBezTo>
                    <a:pt x="1278713" y="1062904"/>
                    <a:pt x="1270595" y="1010729"/>
                    <a:pt x="1282700" y="925995"/>
                  </a:cubicBezTo>
                  <a:cubicBezTo>
                    <a:pt x="1284431" y="913880"/>
                    <a:pt x="1291323" y="869566"/>
                    <a:pt x="1308100" y="856145"/>
                  </a:cubicBezTo>
                  <a:cubicBezTo>
                    <a:pt x="1313327" y="851964"/>
                    <a:pt x="1320800" y="851912"/>
                    <a:pt x="1327150" y="849795"/>
                  </a:cubicBezTo>
                  <a:cubicBezTo>
                    <a:pt x="1336521" y="835738"/>
                    <a:pt x="1344232" y="821474"/>
                    <a:pt x="1358900" y="811695"/>
                  </a:cubicBezTo>
                  <a:cubicBezTo>
                    <a:pt x="1364469" y="807982"/>
                    <a:pt x="1371600" y="807462"/>
                    <a:pt x="1377950" y="805345"/>
                  </a:cubicBezTo>
                  <a:cubicBezTo>
                    <a:pt x="1411817" y="754545"/>
                    <a:pt x="1367367" y="815928"/>
                    <a:pt x="1409700" y="773595"/>
                  </a:cubicBezTo>
                  <a:cubicBezTo>
                    <a:pt x="1452033" y="731262"/>
                    <a:pt x="1390650" y="775712"/>
                    <a:pt x="1441450" y="741845"/>
                  </a:cubicBezTo>
                  <a:cubicBezTo>
                    <a:pt x="1475317" y="691045"/>
                    <a:pt x="1430867" y="752428"/>
                    <a:pt x="1473200" y="710095"/>
                  </a:cubicBezTo>
                  <a:cubicBezTo>
                    <a:pt x="1515533" y="667762"/>
                    <a:pt x="1454150" y="712212"/>
                    <a:pt x="1504950" y="678345"/>
                  </a:cubicBezTo>
                  <a:cubicBezTo>
                    <a:pt x="1502833" y="661412"/>
                    <a:pt x="1505531" y="643139"/>
                    <a:pt x="1498600" y="627545"/>
                  </a:cubicBezTo>
                  <a:cubicBezTo>
                    <a:pt x="1495882" y="621428"/>
                    <a:pt x="1486243" y="621195"/>
                    <a:pt x="1479550" y="621195"/>
                  </a:cubicBezTo>
                  <a:cubicBezTo>
                    <a:pt x="1443504" y="621195"/>
                    <a:pt x="1407583" y="625428"/>
                    <a:pt x="1371600" y="627545"/>
                  </a:cubicBezTo>
                  <a:cubicBezTo>
                    <a:pt x="1348317" y="625428"/>
                    <a:pt x="1324230" y="627618"/>
                    <a:pt x="1301750" y="621195"/>
                  </a:cubicBezTo>
                  <a:cubicBezTo>
                    <a:pt x="1293115" y="618728"/>
                    <a:pt x="1290172" y="607126"/>
                    <a:pt x="1282700" y="602145"/>
                  </a:cubicBezTo>
                  <a:cubicBezTo>
                    <a:pt x="1277131" y="598432"/>
                    <a:pt x="1270000" y="597912"/>
                    <a:pt x="1263650" y="595795"/>
                  </a:cubicBezTo>
                  <a:cubicBezTo>
                    <a:pt x="1247689" y="547912"/>
                    <a:pt x="1271076" y="605077"/>
                    <a:pt x="1238250" y="564045"/>
                  </a:cubicBezTo>
                  <a:cubicBezTo>
                    <a:pt x="1234069" y="558818"/>
                    <a:pt x="1233739" y="551431"/>
                    <a:pt x="1231900" y="544995"/>
                  </a:cubicBezTo>
                  <a:cubicBezTo>
                    <a:pt x="1229966" y="538225"/>
                    <a:pt x="1223678" y="508605"/>
                    <a:pt x="1219200" y="500545"/>
                  </a:cubicBezTo>
                  <a:cubicBezTo>
                    <a:pt x="1211787" y="487202"/>
                    <a:pt x="1198627" y="476925"/>
                    <a:pt x="1193800" y="462445"/>
                  </a:cubicBezTo>
                  <a:cubicBezTo>
                    <a:pt x="1191683" y="456095"/>
                    <a:pt x="1190701" y="449246"/>
                    <a:pt x="1187450" y="443395"/>
                  </a:cubicBezTo>
                  <a:cubicBezTo>
                    <a:pt x="1180037" y="430052"/>
                    <a:pt x="1166877" y="419775"/>
                    <a:pt x="1162050" y="405295"/>
                  </a:cubicBezTo>
                  <a:cubicBezTo>
                    <a:pt x="1159933" y="398945"/>
                    <a:pt x="1158693" y="392232"/>
                    <a:pt x="1155700" y="386245"/>
                  </a:cubicBezTo>
                  <a:cubicBezTo>
                    <a:pt x="1152287" y="379419"/>
                    <a:pt x="1146100" y="374169"/>
                    <a:pt x="1143000" y="367195"/>
                  </a:cubicBezTo>
                  <a:cubicBezTo>
                    <a:pt x="1137563" y="354962"/>
                    <a:pt x="1137726" y="340234"/>
                    <a:pt x="1130300" y="329095"/>
                  </a:cubicBezTo>
                  <a:cubicBezTo>
                    <a:pt x="1126067" y="322745"/>
                    <a:pt x="1120700" y="317019"/>
                    <a:pt x="1117600" y="310045"/>
                  </a:cubicBezTo>
                  <a:cubicBezTo>
                    <a:pt x="1112163" y="297812"/>
                    <a:pt x="1109133" y="284645"/>
                    <a:pt x="1104900" y="271945"/>
                  </a:cubicBezTo>
                  <a:cubicBezTo>
                    <a:pt x="1102783" y="265595"/>
                    <a:pt x="1104119" y="256608"/>
                    <a:pt x="1098550" y="252895"/>
                  </a:cubicBezTo>
                  <a:lnTo>
                    <a:pt x="1079500" y="240195"/>
                  </a:lnTo>
                  <a:cubicBezTo>
                    <a:pt x="1058333" y="208445"/>
                    <a:pt x="1073150" y="225378"/>
                    <a:pt x="1028700" y="195745"/>
                  </a:cubicBezTo>
                  <a:cubicBezTo>
                    <a:pt x="1022350" y="191512"/>
                    <a:pt x="1017235" y="183888"/>
                    <a:pt x="1009650" y="183045"/>
                  </a:cubicBezTo>
                  <a:cubicBezTo>
                    <a:pt x="990623" y="180931"/>
                    <a:pt x="937203" y="176046"/>
                    <a:pt x="914400" y="170345"/>
                  </a:cubicBezTo>
                  <a:cubicBezTo>
                    <a:pt x="901413" y="167098"/>
                    <a:pt x="889000" y="161878"/>
                    <a:pt x="876300" y="157645"/>
                  </a:cubicBezTo>
                  <a:cubicBezTo>
                    <a:pt x="869950" y="155528"/>
                    <a:pt x="862819" y="155008"/>
                    <a:pt x="857250" y="151295"/>
                  </a:cubicBezTo>
                  <a:lnTo>
                    <a:pt x="838200" y="138595"/>
                  </a:lnTo>
                  <a:cubicBezTo>
                    <a:pt x="825500" y="140712"/>
                    <a:pt x="811279" y="138557"/>
                    <a:pt x="800100" y="144945"/>
                  </a:cubicBezTo>
                  <a:cubicBezTo>
                    <a:pt x="794288" y="148266"/>
                    <a:pt x="798483" y="159262"/>
                    <a:pt x="793750" y="163995"/>
                  </a:cubicBezTo>
                  <a:cubicBezTo>
                    <a:pt x="789017" y="168728"/>
                    <a:pt x="781050" y="168228"/>
                    <a:pt x="774700" y="170345"/>
                  </a:cubicBezTo>
                  <a:cubicBezTo>
                    <a:pt x="695295" y="150494"/>
                    <a:pt x="794019" y="175865"/>
                    <a:pt x="730250" y="157645"/>
                  </a:cubicBezTo>
                  <a:cubicBezTo>
                    <a:pt x="663072" y="138451"/>
                    <a:pt x="757292" y="168776"/>
                    <a:pt x="666750" y="138595"/>
                  </a:cubicBezTo>
                  <a:cubicBezTo>
                    <a:pt x="660400" y="136478"/>
                    <a:pt x="653269" y="135958"/>
                    <a:pt x="647700" y="132245"/>
                  </a:cubicBezTo>
                  <a:lnTo>
                    <a:pt x="609600" y="106845"/>
                  </a:lnTo>
                  <a:cubicBezTo>
                    <a:pt x="617515" y="75184"/>
                    <a:pt x="623686" y="63031"/>
                    <a:pt x="609600" y="24295"/>
                  </a:cubicBezTo>
                  <a:cubicBezTo>
                    <a:pt x="606992" y="17123"/>
                    <a:pt x="597376" y="15008"/>
                    <a:pt x="590550" y="11595"/>
                  </a:cubicBezTo>
                  <a:cubicBezTo>
                    <a:pt x="584563" y="8602"/>
                    <a:pt x="577715" y="7731"/>
                    <a:pt x="571500" y="5245"/>
                  </a:cubicBezTo>
                  <a:cubicBezTo>
                    <a:pt x="567106" y="3487"/>
                    <a:pt x="615950" y="5245"/>
                    <a:pt x="596900" y="5245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41600" y="3429000"/>
              <a:ext cx="197352" cy="146050"/>
            </a:xfrm>
            <a:custGeom>
              <a:avLst/>
              <a:gdLst>
                <a:gd name="connsiteX0" fmla="*/ 196850 w 197352"/>
                <a:gd name="connsiteY0" fmla="*/ 31750 h 146050"/>
                <a:gd name="connsiteX1" fmla="*/ 158750 w 197352"/>
                <a:gd name="connsiteY1" fmla="*/ 25400 h 146050"/>
                <a:gd name="connsiteX2" fmla="*/ 139700 w 197352"/>
                <a:gd name="connsiteY2" fmla="*/ 12700 h 146050"/>
                <a:gd name="connsiteX3" fmla="*/ 95250 w 197352"/>
                <a:gd name="connsiteY3" fmla="*/ 0 h 146050"/>
                <a:gd name="connsiteX4" fmla="*/ 38100 w 197352"/>
                <a:gd name="connsiteY4" fmla="*/ 6350 h 146050"/>
                <a:gd name="connsiteX5" fmla="*/ 19050 w 197352"/>
                <a:gd name="connsiteY5" fmla="*/ 19050 h 146050"/>
                <a:gd name="connsiteX6" fmla="*/ 0 w 197352"/>
                <a:gd name="connsiteY6" fmla="*/ 57150 h 146050"/>
                <a:gd name="connsiteX7" fmla="*/ 25400 w 197352"/>
                <a:gd name="connsiteY7" fmla="*/ 127000 h 146050"/>
                <a:gd name="connsiteX8" fmla="*/ 63500 w 197352"/>
                <a:gd name="connsiteY8" fmla="*/ 139700 h 146050"/>
                <a:gd name="connsiteX9" fmla="*/ 82550 w 197352"/>
                <a:gd name="connsiteY9" fmla="*/ 146050 h 146050"/>
                <a:gd name="connsiteX10" fmla="*/ 139700 w 197352"/>
                <a:gd name="connsiteY10" fmla="*/ 133350 h 146050"/>
                <a:gd name="connsiteX11" fmla="*/ 158750 w 197352"/>
                <a:gd name="connsiteY11" fmla="*/ 114300 h 146050"/>
                <a:gd name="connsiteX12" fmla="*/ 177800 w 197352"/>
                <a:gd name="connsiteY12" fmla="*/ 101600 h 146050"/>
                <a:gd name="connsiteX13" fmla="*/ 196850 w 197352"/>
                <a:gd name="connsiteY13" fmla="*/ 317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352" h="146050">
                  <a:moveTo>
                    <a:pt x="196850" y="31750"/>
                  </a:moveTo>
                  <a:cubicBezTo>
                    <a:pt x="193675" y="19050"/>
                    <a:pt x="170964" y="29471"/>
                    <a:pt x="158750" y="25400"/>
                  </a:cubicBezTo>
                  <a:cubicBezTo>
                    <a:pt x="151510" y="22987"/>
                    <a:pt x="146526" y="16113"/>
                    <a:pt x="139700" y="12700"/>
                  </a:cubicBezTo>
                  <a:cubicBezTo>
                    <a:pt x="130590" y="8145"/>
                    <a:pt x="103388" y="2035"/>
                    <a:pt x="95250" y="0"/>
                  </a:cubicBezTo>
                  <a:cubicBezTo>
                    <a:pt x="76200" y="2117"/>
                    <a:pt x="56695" y="1701"/>
                    <a:pt x="38100" y="6350"/>
                  </a:cubicBezTo>
                  <a:cubicBezTo>
                    <a:pt x="30696" y="8201"/>
                    <a:pt x="24446" y="13654"/>
                    <a:pt x="19050" y="19050"/>
                  </a:cubicBezTo>
                  <a:cubicBezTo>
                    <a:pt x="6740" y="31360"/>
                    <a:pt x="5165" y="41656"/>
                    <a:pt x="0" y="57150"/>
                  </a:cubicBezTo>
                  <a:cubicBezTo>
                    <a:pt x="3934" y="88619"/>
                    <a:pt x="-3859" y="110745"/>
                    <a:pt x="25400" y="127000"/>
                  </a:cubicBezTo>
                  <a:cubicBezTo>
                    <a:pt x="37102" y="133501"/>
                    <a:pt x="50800" y="135467"/>
                    <a:pt x="63500" y="139700"/>
                  </a:cubicBezTo>
                  <a:lnTo>
                    <a:pt x="82550" y="146050"/>
                  </a:lnTo>
                  <a:cubicBezTo>
                    <a:pt x="87160" y="145282"/>
                    <a:pt x="129279" y="140298"/>
                    <a:pt x="139700" y="133350"/>
                  </a:cubicBezTo>
                  <a:cubicBezTo>
                    <a:pt x="147172" y="128369"/>
                    <a:pt x="151851" y="120049"/>
                    <a:pt x="158750" y="114300"/>
                  </a:cubicBezTo>
                  <a:cubicBezTo>
                    <a:pt x="164613" y="109414"/>
                    <a:pt x="171450" y="105833"/>
                    <a:pt x="177800" y="101600"/>
                  </a:cubicBezTo>
                  <a:cubicBezTo>
                    <a:pt x="187497" y="72510"/>
                    <a:pt x="200025" y="44450"/>
                    <a:pt x="196850" y="3175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57376" y="3818857"/>
              <a:ext cx="72513" cy="101832"/>
            </a:xfrm>
            <a:custGeom>
              <a:avLst/>
              <a:gdLst>
                <a:gd name="connsiteX0" fmla="*/ 65174 w 72513"/>
                <a:gd name="connsiteY0" fmla="*/ 16543 h 101832"/>
                <a:gd name="connsiteX1" fmla="*/ 1674 w 72513"/>
                <a:gd name="connsiteY1" fmla="*/ 10193 h 101832"/>
                <a:gd name="connsiteX2" fmla="*/ 8024 w 72513"/>
                <a:gd name="connsiteY2" fmla="*/ 35593 h 101832"/>
                <a:gd name="connsiteX3" fmla="*/ 27074 w 72513"/>
                <a:gd name="connsiteY3" fmla="*/ 73693 h 101832"/>
                <a:gd name="connsiteX4" fmla="*/ 33424 w 72513"/>
                <a:gd name="connsiteY4" fmla="*/ 99093 h 101832"/>
                <a:gd name="connsiteX5" fmla="*/ 65174 w 72513"/>
                <a:gd name="connsiteY5" fmla="*/ 92743 h 101832"/>
                <a:gd name="connsiteX6" fmla="*/ 65174 w 72513"/>
                <a:gd name="connsiteY6" fmla="*/ 16543 h 10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13" h="101832">
                  <a:moveTo>
                    <a:pt x="65174" y="16543"/>
                  </a:moveTo>
                  <a:cubicBezTo>
                    <a:pt x="54591" y="2785"/>
                    <a:pt x="17284" y="-9319"/>
                    <a:pt x="1674" y="10193"/>
                  </a:cubicBezTo>
                  <a:cubicBezTo>
                    <a:pt x="-3778" y="17008"/>
                    <a:pt x="5626" y="27202"/>
                    <a:pt x="8024" y="35593"/>
                  </a:cubicBezTo>
                  <a:cubicBezTo>
                    <a:pt x="14597" y="58597"/>
                    <a:pt x="13159" y="52821"/>
                    <a:pt x="27074" y="73693"/>
                  </a:cubicBezTo>
                  <a:cubicBezTo>
                    <a:pt x="29191" y="82160"/>
                    <a:pt x="25618" y="95190"/>
                    <a:pt x="33424" y="99093"/>
                  </a:cubicBezTo>
                  <a:cubicBezTo>
                    <a:pt x="43077" y="103920"/>
                    <a:pt x="61023" y="102706"/>
                    <a:pt x="65174" y="92743"/>
                  </a:cubicBezTo>
                  <a:cubicBezTo>
                    <a:pt x="74129" y="71251"/>
                    <a:pt x="75757" y="30301"/>
                    <a:pt x="65174" y="1654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51000" y="3371850"/>
              <a:ext cx="215900" cy="342900"/>
            </a:xfrm>
            <a:custGeom>
              <a:avLst/>
              <a:gdLst>
                <a:gd name="connsiteX0" fmla="*/ 95250 w 215900"/>
                <a:gd name="connsiteY0" fmla="*/ 57150 h 342900"/>
                <a:gd name="connsiteX1" fmla="*/ 82550 w 215900"/>
                <a:gd name="connsiteY1" fmla="*/ 25400 h 342900"/>
                <a:gd name="connsiteX2" fmla="*/ 44450 w 215900"/>
                <a:gd name="connsiteY2" fmla="*/ 12700 h 342900"/>
                <a:gd name="connsiteX3" fmla="*/ 25400 w 215900"/>
                <a:gd name="connsiteY3" fmla="*/ 0 h 342900"/>
                <a:gd name="connsiteX4" fmla="*/ 6350 w 215900"/>
                <a:gd name="connsiteY4" fmla="*/ 6350 h 342900"/>
                <a:gd name="connsiteX5" fmla="*/ 0 w 215900"/>
                <a:gd name="connsiteY5" fmla="*/ 25400 h 342900"/>
                <a:gd name="connsiteX6" fmla="*/ 19050 w 215900"/>
                <a:gd name="connsiteY6" fmla="*/ 107950 h 342900"/>
                <a:gd name="connsiteX7" fmla="*/ 38100 w 215900"/>
                <a:gd name="connsiteY7" fmla="*/ 146050 h 342900"/>
                <a:gd name="connsiteX8" fmla="*/ 50800 w 215900"/>
                <a:gd name="connsiteY8" fmla="*/ 184150 h 342900"/>
                <a:gd name="connsiteX9" fmla="*/ 63500 w 215900"/>
                <a:gd name="connsiteY9" fmla="*/ 222250 h 342900"/>
                <a:gd name="connsiteX10" fmla="*/ 76200 w 215900"/>
                <a:gd name="connsiteY10" fmla="*/ 260350 h 342900"/>
                <a:gd name="connsiteX11" fmla="*/ 82550 w 215900"/>
                <a:gd name="connsiteY11" fmla="*/ 279400 h 342900"/>
                <a:gd name="connsiteX12" fmla="*/ 139700 w 215900"/>
                <a:gd name="connsiteY12" fmla="*/ 323850 h 342900"/>
                <a:gd name="connsiteX13" fmla="*/ 177800 w 215900"/>
                <a:gd name="connsiteY13" fmla="*/ 342900 h 342900"/>
                <a:gd name="connsiteX14" fmla="*/ 209550 w 215900"/>
                <a:gd name="connsiteY14" fmla="*/ 298450 h 342900"/>
                <a:gd name="connsiteX15" fmla="*/ 215900 w 215900"/>
                <a:gd name="connsiteY15" fmla="*/ 279400 h 342900"/>
                <a:gd name="connsiteX16" fmla="*/ 203200 w 215900"/>
                <a:gd name="connsiteY16" fmla="*/ 234950 h 342900"/>
                <a:gd name="connsiteX17" fmla="*/ 190500 w 215900"/>
                <a:gd name="connsiteY17" fmla="*/ 215900 h 342900"/>
                <a:gd name="connsiteX18" fmla="*/ 184150 w 215900"/>
                <a:gd name="connsiteY18" fmla="*/ 196850 h 342900"/>
                <a:gd name="connsiteX19" fmla="*/ 171450 w 215900"/>
                <a:gd name="connsiteY19" fmla="*/ 177800 h 342900"/>
                <a:gd name="connsiteX20" fmla="*/ 152400 w 215900"/>
                <a:gd name="connsiteY20" fmla="*/ 120650 h 342900"/>
                <a:gd name="connsiteX21" fmla="*/ 146050 w 215900"/>
                <a:gd name="connsiteY21" fmla="*/ 101600 h 342900"/>
                <a:gd name="connsiteX22" fmla="*/ 95250 w 215900"/>
                <a:gd name="connsiteY22" fmla="*/ 571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5900" h="342900">
                  <a:moveTo>
                    <a:pt x="95250" y="57150"/>
                  </a:moveTo>
                  <a:cubicBezTo>
                    <a:pt x="84667" y="44450"/>
                    <a:pt x="91128" y="32906"/>
                    <a:pt x="82550" y="25400"/>
                  </a:cubicBezTo>
                  <a:cubicBezTo>
                    <a:pt x="72475" y="16585"/>
                    <a:pt x="55589" y="20126"/>
                    <a:pt x="44450" y="12700"/>
                  </a:cubicBezTo>
                  <a:lnTo>
                    <a:pt x="25400" y="0"/>
                  </a:lnTo>
                  <a:cubicBezTo>
                    <a:pt x="19050" y="2117"/>
                    <a:pt x="11083" y="1617"/>
                    <a:pt x="6350" y="6350"/>
                  </a:cubicBezTo>
                  <a:cubicBezTo>
                    <a:pt x="1617" y="11083"/>
                    <a:pt x="0" y="18707"/>
                    <a:pt x="0" y="25400"/>
                  </a:cubicBezTo>
                  <a:cubicBezTo>
                    <a:pt x="0" y="58373"/>
                    <a:pt x="8990" y="77770"/>
                    <a:pt x="19050" y="107950"/>
                  </a:cubicBezTo>
                  <a:cubicBezTo>
                    <a:pt x="42208" y="177425"/>
                    <a:pt x="5274" y="72192"/>
                    <a:pt x="38100" y="146050"/>
                  </a:cubicBezTo>
                  <a:cubicBezTo>
                    <a:pt x="43537" y="158283"/>
                    <a:pt x="46567" y="171450"/>
                    <a:pt x="50800" y="184150"/>
                  </a:cubicBezTo>
                  <a:lnTo>
                    <a:pt x="63500" y="222250"/>
                  </a:lnTo>
                  <a:lnTo>
                    <a:pt x="76200" y="260350"/>
                  </a:lnTo>
                  <a:cubicBezTo>
                    <a:pt x="78317" y="266700"/>
                    <a:pt x="77817" y="274667"/>
                    <a:pt x="82550" y="279400"/>
                  </a:cubicBezTo>
                  <a:cubicBezTo>
                    <a:pt x="98987" y="295837"/>
                    <a:pt x="116914" y="316255"/>
                    <a:pt x="139700" y="323850"/>
                  </a:cubicBezTo>
                  <a:cubicBezTo>
                    <a:pt x="165990" y="332613"/>
                    <a:pt x="153181" y="326487"/>
                    <a:pt x="177800" y="342900"/>
                  </a:cubicBezTo>
                  <a:cubicBezTo>
                    <a:pt x="209550" y="332317"/>
                    <a:pt x="194733" y="342900"/>
                    <a:pt x="209550" y="298450"/>
                  </a:cubicBezTo>
                  <a:lnTo>
                    <a:pt x="215900" y="279400"/>
                  </a:lnTo>
                  <a:cubicBezTo>
                    <a:pt x="213865" y="271262"/>
                    <a:pt x="207755" y="244060"/>
                    <a:pt x="203200" y="234950"/>
                  </a:cubicBezTo>
                  <a:cubicBezTo>
                    <a:pt x="199787" y="228124"/>
                    <a:pt x="193913" y="222726"/>
                    <a:pt x="190500" y="215900"/>
                  </a:cubicBezTo>
                  <a:cubicBezTo>
                    <a:pt x="187507" y="209913"/>
                    <a:pt x="187143" y="202837"/>
                    <a:pt x="184150" y="196850"/>
                  </a:cubicBezTo>
                  <a:cubicBezTo>
                    <a:pt x="180737" y="190024"/>
                    <a:pt x="174550" y="184774"/>
                    <a:pt x="171450" y="177800"/>
                  </a:cubicBezTo>
                  <a:lnTo>
                    <a:pt x="152400" y="120650"/>
                  </a:lnTo>
                  <a:cubicBezTo>
                    <a:pt x="150283" y="114300"/>
                    <a:pt x="149763" y="107169"/>
                    <a:pt x="146050" y="101600"/>
                  </a:cubicBezTo>
                  <a:cubicBezTo>
                    <a:pt x="117329" y="58519"/>
                    <a:pt x="105833" y="69850"/>
                    <a:pt x="95250" y="5715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05049" y="3429000"/>
              <a:ext cx="196851" cy="101600"/>
            </a:xfrm>
            <a:custGeom>
              <a:avLst/>
              <a:gdLst>
                <a:gd name="connsiteX0" fmla="*/ 38101 w 196851"/>
                <a:gd name="connsiteY0" fmla="*/ 31750 h 101600"/>
                <a:gd name="connsiteX1" fmla="*/ 6351 w 196851"/>
                <a:gd name="connsiteY1" fmla="*/ 19050 h 101600"/>
                <a:gd name="connsiteX2" fmla="*/ 1 w 196851"/>
                <a:gd name="connsiteY2" fmla="*/ 38100 h 101600"/>
                <a:gd name="connsiteX3" fmla="*/ 19051 w 196851"/>
                <a:gd name="connsiteY3" fmla="*/ 76200 h 101600"/>
                <a:gd name="connsiteX4" fmla="*/ 57151 w 196851"/>
                <a:gd name="connsiteY4" fmla="*/ 88900 h 101600"/>
                <a:gd name="connsiteX5" fmla="*/ 101601 w 196851"/>
                <a:gd name="connsiteY5" fmla="*/ 101600 h 101600"/>
                <a:gd name="connsiteX6" fmla="*/ 184151 w 196851"/>
                <a:gd name="connsiteY6" fmla="*/ 82550 h 101600"/>
                <a:gd name="connsiteX7" fmla="*/ 196851 w 196851"/>
                <a:gd name="connsiteY7" fmla="*/ 63500 h 101600"/>
                <a:gd name="connsiteX8" fmla="*/ 171451 w 196851"/>
                <a:gd name="connsiteY8" fmla="*/ 12700 h 101600"/>
                <a:gd name="connsiteX9" fmla="*/ 133351 w 196851"/>
                <a:gd name="connsiteY9" fmla="*/ 0 h 101600"/>
                <a:gd name="connsiteX10" fmla="*/ 50801 w 196851"/>
                <a:gd name="connsiteY10" fmla="*/ 6350 h 101600"/>
                <a:gd name="connsiteX11" fmla="*/ 31751 w 196851"/>
                <a:gd name="connsiteY11" fmla="*/ 12700 h 101600"/>
                <a:gd name="connsiteX12" fmla="*/ 38101 w 196851"/>
                <a:gd name="connsiteY12" fmla="*/ 3175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851" h="101600">
                  <a:moveTo>
                    <a:pt x="38101" y="31750"/>
                  </a:moveTo>
                  <a:cubicBezTo>
                    <a:pt x="33868" y="32808"/>
                    <a:pt x="17595" y="17176"/>
                    <a:pt x="6351" y="19050"/>
                  </a:cubicBezTo>
                  <a:cubicBezTo>
                    <a:pt x="-251" y="20150"/>
                    <a:pt x="1" y="31407"/>
                    <a:pt x="1" y="38100"/>
                  </a:cubicBezTo>
                  <a:cubicBezTo>
                    <a:pt x="1" y="46317"/>
                    <a:pt x="12630" y="72187"/>
                    <a:pt x="19051" y="76200"/>
                  </a:cubicBezTo>
                  <a:cubicBezTo>
                    <a:pt x="30403" y="83295"/>
                    <a:pt x="44164" y="85653"/>
                    <a:pt x="57151" y="88900"/>
                  </a:cubicBezTo>
                  <a:cubicBezTo>
                    <a:pt x="89045" y="96873"/>
                    <a:pt x="74272" y="92490"/>
                    <a:pt x="101601" y="101600"/>
                  </a:cubicBezTo>
                  <a:cubicBezTo>
                    <a:pt x="134757" y="98284"/>
                    <a:pt x="161012" y="105689"/>
                    <a:pt x="184151" y="82550"/>
                  </a:cubicBezTo>
                  <a:cubicBezTo>
                    <a:pt x="189547" y="77154"/>
                    <a:pt x="192618" y="69850"/>
                    <a:pt x="196851" y="63500"/>
                  </a:cubicBezTo>
                  <a:cubicBezTo>
                    <a:pt x="191947" y="38978"/>
                    <a:pt x="195465" y="26041"/>
                    <a:pt x="171451" y="12700"/>
                  </a:cubicBezTo>
                  <a:cubicBezTo>
                    <a:pt x="159749" y="6199"/>
                    <a:pt x="133351" y="0"/>
                    <a:pt x="133351" y="0"/>
                  </a:cubicBezTo>
                  <a:cubicBezTo>
                    <a:pt x="105834" y="2117"/>
                    <a:pt x="78186" y="2927"/>
                    <a:pt x="50801" y="6350"/>
                  </a:cubicBezTo>
                  <a:cubicBezTo>
                    <a:pt x="44159" y="7180"/>
                    <a:pt x="37106" y="8684"/>
                    <a:pt x="31751" y="12700"/>
                  </a:cubicBezTo>
                  <a:cubicBezTo>
                    <a:pt x="27965" y="15540"/>
                    <a:pt x="42334" y="30692"/>
                    <a:pt x="38101" y="3175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20644" y="3031698"/>
            <a:ext cx="3614808" cy="2458832"/>
            <a:chOff x="1657350" y="3243694"/>
            <a:chExt cx="3614808" cy="2458832"/>
          </a:xfrm>
        </p:grpSpPr>
        <p:sp>
          <p:nvSpPr>
            <p:cNvPr id="18" name="Freeform 17"/>
            <p:cNvSpPr/>
            <p:nvPr/>
          </p:nvSpPr>
          <p:spPr>
            <a:xfrm>
              <a:off x="1657350" y="3243694"/>
              <a:ext cx="641350" cy="572656"/>
            </a:xfrm>
            <a:custGeom>
              <a:avLst/>
              <a:gdLst>
                <a:gd name="connsiteX0" fmla="*/ 133350 w 641350"/>
                <a:gd name="connsiteY0" fmla="*/ 7506 h 572656"/>
                <a:gd name="connsiteX1" fmla="*/ 12700 w 641350"/>
                <a:gd name="connsiteY1" fmla="*/ 32906 h 572656"/>
                <a:gd name="connsiteX2" fmla="*/ 0 w 641350"/>
                <a:gd name="connsiteY2" fmla="*/ 51956 h 572656"/>
                <a:gd name="connsiteX3" fmla="*/ 19050 w 641350"/>
                <a:gd name="connsiteY3" fmla="*/ 128156 h 572656"/>
                <a:gd name="connsiteX4" fmla="*/ 38100 w 641350"/>
                <a:gd name="connsiteY4" fmla="*/ 140856 h 572656"/>
                <a:gd name="connsiteX5" fmla="*/ 50800 w 641350"/>
                <a:gd name="connsiteY5" fmla="*/ 159906 h 572656"/>
                <a:gd name="connsiteX6" fmla="*/ 69850 w 641350"/>
                <a:gd name="connsiteY6" fmla="*/ 172606 h 572656"/>
                <a:gd name="connsiteX7" fmla="*/ 76200 w 641350"/>
                <a:gd name="connsiteY7" fmla="*/ 191656 h 572656"/>
                <a:gd name="connsiteX8" fmla="*/ 88900 w 641350"/>
                <a:gd name="connsiteY8" fmla="*/ 210706 h 572656"/>
                <a:gd name="connsiteX9" fmla="*/ 95250 w 641350"/>
                <a:gd name="connsiteY9" fmla="*/ 229756 h 572656"/>
                <a:gd name="connsiteX10" fmla="*/ 127000 w 641350"/>
                <a:gd name="connsiteY10" fmla="*/ 267856 h 572656"/>
                <a:gd name="connsiteX11" fmla="*/ 152400 w 641350"/>
                <a:gd name="connsiteY11" fmla="*/ 325006 h 572656"/>
                <a:gd name="connsiteX12" fmla="*/ 171450 w 641350"/>
                <a:gd name="connsiteY12" fmla="*/ 331356 h 572656"/>
                <a:gd name="connsiteX13" fmla="*/ 215900 w 641350"/>
                <a:gd name="connsiteY13" fmla="*/ 388506 h 572656"/>
                <a:gd name="connsiteX14" fmla="*/ 228600 w 641350"/>
                <a:gd name="connsiteY14" fmla="*/ 426606 h 572656"/>
                <a:gd name="connsiteX15" fmla="*/ 234950 w 641350"/>
                <a:gd name="connsiteY15" fmla="*/ 445656 h 572656"/>
                <a:gd name="connsiteX16" fmla="*/ 254000 w 641350"/>
                <a:gd name="connsiteY16" fmla="*/ 458356 h 572656"/>
                <a:gd name="connsiteX17" fmla="*/ 273050 w 641350"/>
                <a:gd name="connsiteY17" fmla="*/ 464706 h 572656"/>
                <a:gd name="connsiteX18" fmla="*/ 330200 w 641350"/>
                <a:gd name="connsiteY18" fmla="*/ 496456 h 572656"/>
                <a:gd name="connsiteX19" fmla="*/ 374650 w 641350"/>
                <a:gd name="connsiteY19" fmla="*/ 502806 h 572656"/>
                <a:gd name="connsiteX20" fmla="*/ 393700 w 641350"/>
                <a:gd name="connsiteY20" fmla="*/ 509156 h 572656"/>
                <a:gd name="connsiteX21" fmla="*/ 425450 w 641350"/>
                <a:gd name="connsiteY21" fmla="*/ 566306 h 572656"/>
                <a:gd name="connsiteX22" fmla="*/ 463550 w 641350"/>
                <a:gd name="connsiteY22" fmla="*/ 572656 h 572656"/>
                <a:gd name="connsiteX23" fmla="*/ 495300 w 641350"/>
                <a:gd name="connsiteY23" fmla="*/ 566306 h 572656"/>
                <a:gd name="connsiteX24" fmla="*/ 514350 w 641350"/>
                <a:gd name="connsiteY24" fmla="*/ 553606 h 572656"/>
                <a:gd name="connsiteX25" fmla="*/ 533400 w 641350"/>
                <a:gd name="connsiteY25" fmla="*/ 559956 h 572656"/>
                <a:gd name="connsiteX26" fmla="*/ 546100 w 641350"/>
                <a:gd name="connsiteY26" fmla="*/ 540906 h 572656"/>
                <a:gd name="connsiteX27" fmla="*/ 558800 w 641350"/>
                <a:gd name="connsiteY27" fmla="*/ 502806 h 572656"/>
                <a:gd name="connsiteX28" fmla="*/ 577850 w 641350"/>
                <a:gd name="connsiteY28" fmla="*/ 496456 h 572656"/>
                <a:gd name="connsiteX29" fmla="*/ 615950 w 641350"/>
                <a:gd name="connsiteY29" fmla="*/ 464706 h 572656"/>
                <a:gd name="connsiteX30" fmla="*/ 635000 w 641350"/>
                <a:gd name="connsiteY30" fmla="*/ 426606 h 572656"/>
                <a:gd name="connsiteX31" fmla="*/ 641350 w 641350"/>
                <a:gd name="connsiteY31" fmla="*/ 407556 h 572656"/>
                <a:gd name="connsiteX32" fmla="*/ 628650 w 641350"/>
                <a:gd name="connsiteY32" fmla="*/ 280556 h 572656"/>
                <a:gd name="connsiteX33" fmla="*/ 609600 w 641350"/>
                <a:gd name="connsiteY33" fmla="*/ 242456 h 572656"/>
                <a:gd name="connsiteX34" fmla="*/ 584200 w 641350"/>
                <a:gd name="connsiteY34" fmla="*/ 236106 h 572656"/>
                <a:gd name="connsiteX35" fmla="*/ 546100 w 641350"/>
                <a:gd name="connsiteY35" fmla="*/ 223406 h 572656"/>
                <a:gd name="connsiteX36" fmla="*/ 527050 w 641350"/>
                <a:gd name="connsiteY36" fmla="*/ 217056 h 572656"/>
                <a:gd name="connsiteX37" fmla="*/ 501650 w 641350"/>
                <a:gd name="connsiteY37" fmla="*/ 210706 h 572656"/>
                <a:gd name="connsiteX38" fmla="*/ 501650 w 641350"/>
                <a:gd name="connsiteY38" fmla="*/ 102756 h 572656"/>
                <a:gd name="connsiteX39" fmla="*/ 514350 w 641350"/>
                <a:gd name="connsiteY39" fmla="*/ 64656 h 572656"/>
                <a:gd name="connsiteX40" fmla="*/ 438150 w 641350"/>
                <a:gd name="connsiteY40" fmla="*/ 39256 h 572656"/>
                <a:gd name="connsiteX41" fmla="*/ 419100 w 641350"/>
                <a:gd name="connsiteY41" fmla="*/ 32906 h 572656"/>
                <a:gd name="connsiteX42" fmla="*/ 400050 w 641350"/>
                <a:gd name="connsiteY42" fmla="*/ 26556 h 572656"/>
                <a:gd name="connsiteX43" fmla="*/ 266700 w 641350"/>
                <a:gd name="connsiteY43" fmla="*/ 20206 h 572656"/>
                <a:gd name="connsiteX44" fmla="*/ 133350 w 641350"/>
                <a:gd name="connsiteY44" fmla="*/ 7506 h 57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41350" h="572656">
                  <a:moveTo>
                    <a:pt x="133350" y="7506"/>
                  </a:moveTo>
                  <a:cubicBezTo>
                    <a:pt x="91017" y="9623"/>
                    <a:pt x="40588" y="-22871"/>
                    <a:pt x="12700" y="32906"/>
                  </a:cubicBezTo>
                  <a:cubicBezTo>
                    <a:pt x="9287" y="39732"/>
                    <a:pt x="4233" y="45606"/>
                    <a:pt x="0" y="51956"/>
                  </a:cubicBezTo>
                  <a:cubicBezTo>
                    <a:pt x="3530" y="83729"/>
                    <a:pt x="-2824" y="106282"/>
                    <a:pt x="19050" y="128156"/>
                  </a:cubicBezTo>
                  <a:cubicBezTo>
                    <a:pt x="24446" y="133552"/>
                    <a:pt x="31750" y="136623"/>
                    <a:pt x="38100" y="140856"/>
                  </a:cubicBezTo>
                  <a:cubicBezTo>
                    <a:pt x="42333" y="147206"/>
                    <a:pt x="45404" y="154510"/>
                    <a:pt x="50800" y="159906"/>
                  </a:cubicBezTo>
                  <a:cubicBezTo>
                    <a:pt x="56196" y="165302"/>
                    <a:pt x="65082" y="166647"/>
                    <a:pt x="69850" y="172606"/>
                  </a:cubicBezTo>
                  <a:cubicBezTo>
                    <a:pt x="74031" y="177833"/>
                    <a:pt x="73207" y="185669"/>
                    <a:pt x="76200" y="191656"/>
                  </a:cubicBezTo>
                  <a:cubicBezTo>
                    <a:pt x="79613" y="198482"/>
                    <a:pt x="85487" y="203880"/>
                    <a:pt x="88900" y="210706"/>
                  </a:cubicBezTo>
                  <a:cubicBezTo>
                    <a:pt x="91893" y="216693"/>
                    <a:pt x="92257" y="223769"/>
                    <a:pt x="95250" y="229756"/>
                  </a:cubicBezTo>
                  <a:cubicBezTo>
                    <a:pt x="104091" y="247437"/>
                    <a:pt x="112956" y="253812"/>
                    <a:pt x="127000" y="267856"/>
                  </a:cubicBezTo>
                  <a:cubicBezTo>
                    <a:pt x="130881" y="279498"/>
                    <a:pt x="138678" y="314028"/>
                    <a:pt x="152400" y="325006"/>
                  </a:cubicBezTo>
                  <a:cubicBezTo>
                    <a:pt x="157627" y="329187"/>
                    <a:pt x="165100" y="329239"/>
                    <a:pt x="171450" y="331356"/>
                  </a:cubicBezTo>
                  <a:cubicBezTo>
                    <a:pt x="187887" y="347793"/>
                    <a:pt x="208305" y="365720"/>
                    <a:pt x="215900" y="388506"/>
                  </a:cubicBezTo>
                  <a:lnTo>
                    <a:pt x="228600" y="426606"/>
                  </a:lnTo>
                  <a:cubicBezTo>
                    <a:pt x="230717" y="432956"/>
                    <a:pt x="229381" y="441943"/>
                    <a:pt x="234950" y="445656"/>
                  </a:cubicBezTo>
                  <a:cubicBezTo>
                    <a:pt x="241300" y="449889"/>
                    <a:pt x="247174" y="454943"/>
                    <a:pt x="254000" y="458356"/>
                  </a:cubicBezTo>
                  <a:cubicBezTo>
                    <a:pt x="259987" y="461349"/>
                    <a:pt x="267199" y="461455"/>
                    <a:pt x="273050" y="464706"/>
                  </a:cubicBezTo>
                  <a:cubicBezTo>
                    <a:pt x="301693" y="480619"/>
                    <a:pt x="303259" y="491068"/>
                    <a:pt x="330200" y="496456"/>
                  </a:cubicBezTo>
                  <a:cubicBezTo>
                    <a:pt x="344876" y="499391"/>
                    <a:pt x="359833" y="500689"/>
                    <a:pt x="374650" y="502806"/>
                  </a:cubicBezTo>
                  <a:cubicBezTo>
                    <a:pt x="381000" y="504923"/>
                    <a:pt x="388967" y="504423"/>
                    <a:pt x="393700" y="509156"/>
                  </a:cubicBezTo>
                  <a:cubicBezTo>
                    <a:pt x="411274" y="526730"/>
                    <a:pt x="381749" y="559023"/>
                    <a:pt x="425450" y="566306"/>
                  </a:cubicBezTo>
                  <a:lnTo>
                    <a:pt x="463550" y="572656"/>
                  </a:lnTo>
                  <a:cubicBezTo>
                    <a:pt x="474133" y="570539"/>
                    <a:pt x="485194" y="570096"/>
                    <a:pt x="495300" y="566306"/>
                  </a:cubicBezTo>
                  <a:cubicBezTo>
                    <a:pt x="502446" y="563626"/>
                    <a:pt x="506822" y="554861"/>
                    <a:pt x="514350" y="553606"/>
                  </a:cubicBezTo>
                  <a:cubicBezTo>
                    <a:pt x="520952" y="552506"/>
                    <a:pt x="527050" y="557839"/>
                    <a:pt x="533400" y="559956"/>
                  </a:cubicBezTo>
                  <a:cubicBezTo>
                    <a:pt x="537633" y="553606"/>
                    <a:pt x="543000" y="547880"/>
                    <a:pt x="546100" y="540906"/>
                  </a:cubicBezTo>
                  <a:cubicBezTo>
                    <a:pt x="551537" y="528673"/>
                    <a:pt x="546100" y="507039"/>
                    <a:pt x="558800" y="502806"/>
                  </a:cubicBezTo>
                  <a:cubicBezTo>
                    <a:pt x="565150" y="500689"/>
                    <a:pt x="571863" y="499449"/>
                    <a:pt x="577850" y="496456"/>
                  </a:cubicBezTo>
                  <a:cubicBezTo>
                    <a:pt x="595531" y="487615"/>
                    <a:pt x="601906" y="478750"/>
                    <a:pt x="615950" y="464706"/>
                  </a:cubicBezTo>
                  <a:cubicBezTo>
                    <a:pt x="631911" y="416823"/>
                    <a:pt x="610381" y="475845"/>
                    <a:pt x="635000" y="426606"/>
                  </a:cubicBezTo>
                  <a:cubicBezTo>
                    <a:pt x="637993" y="420619"/>
                    <a:pt x="639233" y="413906"/>
                    <a:pt x="641350" y="407556"/>
                  </a:cubicBezTo>
                  <a:cubicBezTo>
                    <a:pt x="622349" y="350554"/>
                    <a:pt x="642136" y="415417"/>
                    <a:pt x="628650" y="280556"/>
                  </a:cubicBezTo>
                  <a:cubicBezTo>
                    <a:pt x="627744" y="271500"/>
                    <a:pt x="617054" y="247425"/>
                    <a:pt x="609600" y="242456"/>
                  </a:cubicBezTo>
                  <a:cubicBezTo>
                    <a:pt x="602338" y="237615"/>
                    <a:pt x="592559" y="238614"/>
                    <a:pt x="584200" y="236106"/>
                  </a:cubicBezTo>
                  <a:cubicBezTo>
                    <a:pt x="571378" y="232259"/>
                    <a:pt x="558800" y="227639"/>
                    <a:pt x="546100" y="223406"/>
                  </a:cubicBezTo>
                  <a:cubicBezTo>
                    <a:pt x="539750" y="221289"/>
                    <a:pt x="533544" y="218679"/>
                    <a:pt x="527050" y="217056"/>
                  </a:cubicBezTo>
                  <a:lnTo>
                    <a:pt x="501650" y="210706"/>
                  </a:lnTo>
                  <a:cubicBezTo>
                    <a:pt x="487072" y="166972"/>
                    <a:pt x="489644" y="182795"/>
                    <a:pt x="501650" y="102756"/>
                  </a:cubicBezTo>
                  <a:cubicBezTo>
                    <a:pt x="503636" y="89517"/>
                    <a:pt x="514350" y="64656"/>
                    <a:pt x="514350" y="64656"/>
                  </a:cubicBezTo>
                  <a:lnTo>
                    <a:pt x="438150" y="39256"/>
                  </a:lnTo>
                  <a:lnTo>
                    <a:pt x="419100" y="32906"/>
                  </a:lnTo>
                  <a:cubicBezTo>
                    <a:pt x="412750" y="30789"/>
                    <a:pt x="406736" y="26874"/>
                    <a:pt x="400050" y="26556"/>
                  </a:cubicBezTo>
                  <a:lnTo>
                    <a:pt x="266700" y="20206"/>
                  </a:lnTo>
                  <a:cubicBezTo>
                    <a:pt x="194463" y="-3873"/>
                    <a:pt x="175683" y="5389"/>
                    <a:pt x="133350" y="7506"/>
                  </a:cubicBez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16200" y="4202842"/>
              <a:ext cx="1022375" cy="1499684"/>
            </a:xfrm>
            <a:custGeom>
              <a:avLst/>
              <a:gdLst>
                <a:gd name="connsiteX0" fmla="*/ 114300 w 1022375"/>
                <a:gd name="connsiteY0" fmla="*/ 70708 h 1499684"/>
                <a:gd name="connsiteX1" fmla="*/ 120650 w 1022375"/>
                <a:gd name="connsiteY1" fmla="*/ 38958 h 1499684"/>
                <a:gd name="connsiteX2" fmla="*/ 158750 w 1022375"/>
                <a:gd name="connsiteY2" fmla="*/ 26258 h 1499684"/>
                <a:gd name="connsiteX3" fmla="*/ 228600 w 1022375"/>
                <a:gd name="connsiteY3" fmla="*/ 13558 h 1499684"/>
                <a:gd name="connsiteX4" fmla="*/ 273050 w 1022375"/>
                <a:gd name="connsiteY4" fmla="*/ 7208 h 1499684"/>
                <a:gd name="connsiteX5" fmla="*/ 311150 w 1022375"/>
                <a:gd name="connsiteY5" fmla="*/ 32608 h 1499684"/>
                <a:gd name="connsiteX6" fmla="*/ 368300 w 1022375"/>
                <a:gd name="connsiteY6" fmla="*/ 51658 h 1499684"/>
                <a:gd name="connsiteX7" fmla="*/ 387350 w 1022375"/>
                <a:gd name="connsiteY7" fmla="*/ 58008 h 1499684"/>
                <a:gd name="connsiteX8" fmla="*/ 457200 w 1022375"/>
                <a:gd name="connsiteY8" fmla="*/ 64358 h 1499684"/>
                <a:gd name="connsiteX9" fmla="*/ 501650 w 1022375"/>
                <a:gd name="connsiteY9" fmla="*/ 108808 h 1499684"/>
                <a:gd name="connsiteX10" fmla="*/ 514350 w 1022375"/>
                <a:gd name="connsiteY10" fmla="*/ 127858 h 1499684"/>
                <a:gd name="connsiteX11" fmla="*/ 552450 w 1022375"/>
                <a:gd name="connsiteY11" fmla="*/ 134208 h 1499684"/>
                <a:gd name="connsiteX12" fmla="*/ 577850 w 1022375"/>
                <a:gd name="connsiteY12" fmla="*/ 127858 h 1499684"/>
                <a:gd name="connsiteX13" fmla="*/ 654050 w 1022375"/>
                <a:gd name="connsiteY13" fmla="*/ 140558 h 1499684"/>
                <a:gd name="connsiteX14" fmla="*/ 673100 w 1022375"/>
                <a:gd name="connsiteY14" fmla="*/ 153258 h 1499684"/>
                <a:gd name="connsiteX15" fmla="*/ 685800 w 1022375"/>
                <a:gd name="connsiteY15" fmla="*/ 172308 h 1499684"/>
                <a:gd name="connsiteX16" fmla="*/ 704850 w 1022375"/>
                <a:gd name="connsiteY16" fmla="*/ 191358 h 1499684"/>
                <a:gd name="connsiteX17" fmla="*/ 730250 w 1022375"/>
                <a:gd name="connsiteY17" fmla="*/ 248508 h 1499684"/>
                <a:gd name="connsiteX18" fmla="*/ 749300 w 1022375"/>
                <a:gd name="connsiteY18" fmla="*/ 254858 h 1499684"/>
                <a:gd name="connsiteX19" fmla="*/ 768350 w 1022375"/>
                <a:gd name="connsiteY19" fmla="*/ 267558 h 1499684"/>
                <a:gd name="connsiteX20" fmla="*/ 787400 w 1022375"/>
                <a:gd name="connsiteY20" fmla="*/ 273908 h 1499684"/>
                <a:gd name="connsiteX21" fmla="*/ 825500 w 1022375"/>
                <a:gd name="connsiteY21" fmla="*/ 299308 h 1499684"/>
                <a:gd name="connsiteX22" fmla="*/ 844550 w 1022375"/>
                <a:gd name="connsiteY22" fmla="*/ 312008 h 1499684"/>
                <a:gd name="connsiteX23" fmla="*/ 863600 w 1022375"/>
                <a:gd name="connsiteY23" fmla="*/ 318358 h 1499684"/>
                <a:gd name="connsiteX24" fmla="*/ 933450 w 1022375"/>
                <a:gd name="connsiteY24" fmla="*/ 337408 h 1499684"/>
                <a:gd name="connsiteX25" fmla="*/ 971550 w 1022375"/>
                <a:gd name="connsiteY25" fmla="*/ 362808 h 1499684"/>
                <a:gd name="connsiteX26" fmla="*/ 1009650 w 1022375"/>
                <a:gd name="connsiteY26" fmla="*/ 375508 h 1499684"/>
                <a:gd name="connsiteX27" fmla="*/ 1016000 w 1022375"/>
                <a:gd name="connsiteY27" fmla="*/ 432658 h 1499684"/>
                <a:gd name="connsiteX28" fmla="*/ 1003300 w 1022375"/>
                <a:gd name="connsiteY28" fmla="*/ 451708 h 1499684"/>
                <a:gd name="connsiteX29" fmla="*/ 984250 w 1022375"/>
                <a:gd name="connsiteY29" fmla="*/ 464408 h 1499684"/>
                <a:gd name="connsiteX30" fmla="*/ 965200 w 1022375"/>
                <a:gd name="connsiteY30" fmla="*/ 502508 h 1499684"/>
                <a:gd name="connsiteX31" fmla="*/ 952500 w 1022375"/>
                <a:gd name="connsiteY31" fmla="*/ 521558 h 1499684"/>
                <a:gd name="connsiteX32" fmla="*/ 939800 w 1022375"/>
                <a:gd name="connsiteY32" fmla="*/ 559658 h 1499684"/>
                <a:gd name="connsiteX33" fmla="*/ 927100 w 1022375"/>
                <a:gd name="connsiteY33" fmla="*/ 616808 h 1499684"/>
                <a:gd name="connsiteX34" fmla="*/ 908050 w 1022375"/>
                <a:gd name="connsiteY34" fmla="*/ 718408 h 1499684"/>
                <a:gd name="connsiteX35" fmla="*/ 889000 w 1022375"/>
                <a:gd name="connsiteY35" fmla="*/ 756508 h 1499684"/>
                <a:gd name="connsiteX36" fmla="*/ 869950 w 1022375"/>
                <a:gd name="connsiteY36" fmla="*/ 762858 h 1499684"/>
                <a:gd name="connsiteX37" fmla="*/ 850900 w 1022375"/>
                <a:gd name="connsiteY37" fmla="*/ 775558 h 1499684"/>
                <a:gd name="connsiteX38" fmla="*/ 711200 w 1022375"/>
                <a:gd name="connsiteY38" fmla="*/ 794608 h 1499684"/>
                <a:gd name="connsiteX39" fmla="*/ 692150 w 1022375"/>
                <a:gd name="connsiteY39" fmla="*/ 800958 h 1499684"/>
                <a:gd name="connsiteX40" fmla="*/ 698500 w 1022375"/>
                <a:gd name="connsiteY40" fmla="*/ 839058 h 1499684"/>
                <a:gd name="connsiteX41" fmla="*/ 717550 w 1022375"/>
                <a:gd name="connsiteY41" fmla="*/ 851758 h 1499684"/>
                <a:gd name="connsiteX42" fmla="*/ 723900 w 1022375"/>
                <a:gd name="connsiteY42" fmla="*/ 870808 h 1499684"/>
                <a:gd name="connsiteX43" fmla="*/ 704850 w 1022375"/>
                <a:gd name="connsiteY43" fmla="*/ 940658 h 1499684"/>
                <a:gd name="connsiteX44" fmla="*/ 666750 w 1022375"/>
                <a:gd name="connsiteY44" fmla="*/ 966058 h 1499684"/>
                <a:gd name="connsiteX45" fmla="*/ 654050 w 1022375"/>
                <a:gd name="connsiteY45" fmla="*/ 985108 h 1499684"/>
                <a:gd name="connsiteX46" fmla="*/ 635000 w 1022375"/>
                <a:gd name="connsiteY46" fmla="*/ 997808 h 1499684"/>
                <a:gd name="connsiteX47" fmla="*/ 628650 w 1022375"/>
                <a:gd name="connsiteY47" fmla="*/ 1016858 h 1499684"/>
                <a:gd name="connsiteX48" fmla="*/ 596900 w 1022375"/>
                <a:gd name="connsiteY48" fmla="*/ 1048608 h 1499684"/>
                <a:gd name="connsiteX49" fmla="*/ 590550 w 1022375"/>
                <a:gd name="connsiteY49" fmla="*/ 1067658 h 1499684"/>
                <a:gd name="connsiteX50" fmla="*/ 571500 w 1022375"/>
                <a:gd name="connsiteY50" fmla="*/ 1074008 h 1499684"/>
                <a:gd name="connsiteX51" fmla="*/ 552450 w 1022375"/>
                <a:gd name="connsiteY51" fmla="*/ 1086708 h 1499684"/>
                <a:gd name="connsiteX52" fmla="*/ 533400 w 1022375"/>
                <a:gd name="connsiteY52" fmla="*/ 1124808 h 1499684"/>
                <a:gd name="connsiteX53" fmla="*/ 527050 w 1022375"/>
                <a:gd name="connsiteY53" fmla="*/ 1169258 h 1499684"/>
                <a:gd name="connsiteX54" fmla="*/ 501650 w 1022375"/>
                <a:gd name="connsiteY54" fmla="*/ 1175608 h 1499684"/>
                <a:gd name="connsiteX55" fmla="*/ 450850 w 1022375"/>
                <a:gd name="connsiteY55" fmla="*/ 1188308 h 1499684"/>
                <a:gd name="connsiteX56" fmla="*/ 419100 w 1022375"/>
                <a:gd name="connsiteY56" fmla="*/ 1232758 h 1499684"/>
                <a:gd name="connsiteX57" fmla="*/ 374650 w 1022375"/>
                <a:gd name="connsiteY57" fmla="*/ 1239108 h 1499684"/>
                <a:gd name="connsiteX58" fmla="*/ 368300 w 1022375"/>
                <a:gd name="connsiteY58" fmla="*/ 1258158 h 1499684"/>
                <a:gd name="connsiteX59" fmla="*/ 374650 w 1022375"/>
                <a:gd name="connsiteY59" fmla="*/ 1302608 h 1499684"/>
                <a:gd name="connsiteX60" fmla="*/ 355600 w 1022375"/>
                <a:gd name="connsiteY60" fmla="*/ 1353408 h 1499684"/>
                <a:gd name="connsiteX61" fmla="*/ 336550 w 1022375"/>
                <a:gd name="connsiteY61" fmla="*/ 1359758 h 1499684"/>
                <a:gd name="connsiteX62" fmla="*/ 317500 w 1022375"/>
                <a:gd name="connsiteY62" fmla="*/ 1372458 h 1499684"/>
                <a:gd name="connsiteX63" fmla="*/ 304800 w 1022375"/>
                <a:gd name="connsiteY63" fmla="*/ 1391508 h 1499684"/>
                <a:gd name="connsiteX64" fmla="*/ 311150 w 1022375"/>
                <a:gd name="connsiteY64" fmla="*/ 1416908 h 1499684"/>
                <a:gd name="connsiteX65" fmla="*/ 361950 w 1022375"/>
                <a:gd name="connsiteY65" fmla="*/ 1435958 h 1499684"/>
                <a:gd name="connsiteX66" fmla="*/ 368300 w 1022375"/>
                <a:gd name="connsiteY66" fmla="*/ 1455008 h 1499684"/>
                <a:gd name="connsiteX67" fmla="*/ 342900 w 1022375"/>
                <a:gd name="connsiteY67" fmla="*/ 1493108 h 1499684"/>
                <a:gd name="connsiteX68" fmla="*/ 323850 w 1022375"/>
                <a:gd name="connsiteY68" fmla="*/ 1499458 h 1499684"/>
                <a:gd name="connsiteX69" fmla="*/ 196850 w 1022375"/>
                <a:gd name="connsiteY69" fmla="*/ 1486758 h 1499684"/>
                <a:gd name="connsiteX70" fmla="*/ 177800 w 1022375"/>
                <a:gd name="connsiteY70" fmla="*/ 1474058 h 1499684"/>
                <a:gd name="connsiteX71" fmla="*/ 165100 w 1022375"/>
                <a:gd name="connsiteY71" fmla="*/ 1455008 h 1499684"/>
                <a:gd name="connsiteX72" fmla="*/ 171450 w 1022375"/>
                <a:gd name="connsiteY72" fmla="*/ 1410558 h 1499684"/>
                <a:gd name="connsiteX73" fmla="*/ 190500 w 1022375"/>
                <a:gd name="connsiteY73" fmla="*/ 1347058 h 1499684"/>
                <a:gd name="connsiteX74" fmla="*/ 196850 w 1022375"/>
                <a:gd name="connsiteY74" fmla="*/ 1321658 h 1499684"/>
                <a:gd name="connsiteX75" fmla="*/ 209550 w 1022375"/>
                <a:gd name="connsiteY75" fmla="*/ 1302608 h 1499684"/>
                <a:gd name="connsiteX76" fmla="*/ 228600 w 1022375"/>
                <a:gd name="connsiteY76" fmla="*/ 1245458 h 1499684"/>
                <a:gd name="connsiteX77" fmla="*/ 234950 w 1022375"/>
                <a:gd name="connsiteY77" fmla="*/ 1226408 h 1499684"/>
                <a:gd name="connsiteX78" fmla="*/ 247650 w 1022375"/>
                <a:gd name="connsiteY78" fmla="*/ 1004158 h 1499684"/>
                <a:gd name="connsiteX79" fmla="*/ 260350 w 1022375"/>
                <a:gd name="connsiteY79" fmla="*/ 966058 h 1499684"/>
                <a:gd name="connsiteX80" fmla="*/ 273050 w 1022375"/>
                <a:gd name="connsiteY80" fmla="*/ 927958 h 1499684"/>
                <a:gd name="connsiteX81" fmla="*/ 279400 w 1022375"/>
                <a:gd name="connsiteY81" fmla="*/ 908908 h 1499684"/>
                <a:gd name="connsiteX82" fmla="*/ 285750 w 1022375"/>
                <a:gd name="connsiteY82" fmla="*/ 889858 h 1499684"/>
                <a:gd name="connsiteX83" fmla="*/ 279400 w 1022375"/>
                <a:gd name="connsiteY83" fmla="*/ 693008 h 1499684"/>
                <a:gd name="connsiteX84" fmla="*/ 254000 w 1022375"/>
                <a:gd name="connsiteY84" fmla="*/ 623158 h 1499684"/>
                <a:gd name="connsiteX85" fmla="*/ 247650 w 1022375"/>
                <a:gd name="connsiteY85" fmla="*/ 604108 h 1499684"/>
                <a:gd name="connsiteX86" fmla="*/ 228600 w 1022375"/>
                <a:gd name="connsiteY86" fmla="*/ 597758 h 1499684"/>
                <a:gd name="connsiteX87" fmla="*/ 190500 w 1022375"/>
                <a:gd name="connsiteY87" fmla="*/ 572358 h 1499684"/>
                <a:gd name="connsiteX88" fmla="*/ 127000 w 1022375"/>
                <a:gd name="connsiteY88" fmla="*/ 553308 h 1499684"/>
                <a:gd name="connsiteX89" fmla="*/ 107950 w 1022375"/>
                <a:gd name="connsiteY89" fmla="*/ 540608 h 1499684"/>
                <a:gd name="connsiteX90" fmla="*/ 76200 w 1022375"/>
                <a:gd name="connsiteY90" fmla="*/ 508858 h 1499684"/>
                <a:gd name="connsiteX91" fmla="*/ 57150 w 1022375"/>
                <a:gd name="connsiteY91" fmla="*/ 470758 h 1499684"/>
                <a:gd name="connsiteX92" fmla="*/ 44450 w 1022375"/>
                <a:gd name="connsiteY92" fmla="*/ 451708 h 1499684"/>
                <a:gd name="connsiteX93" fmla="*/ 38100 w 1022375"/>
                <a:gd name="connsiteY93" fmla="*/ 432658 h 1499684"/>
                <a:gd name="connsiteX94" fmla="*/ 25400 w 1022375"/>
                <a:gd name="connsiteY94" fmla="*/ 413608 h 1499684"/>
                <a:gd name="connsiteX95" fmla="*/ 19050 w 1022375"/>
                <a:gd name="connsiteY95" fmla="*/ 394558 h 1499684"/>
                <a:gd name="connsiteX96" fmla="*/ 0 w 1022375"/>
                <a:gd name="connsiteY96" fmla="*/ 356458 h 1499684"/>
                <a:gd name="connsiteX97" fmla="*/ 6350 w 1022375"/>
                <a:gd name="connsiteY97" fmla="*/ 318358 h 1499684"/>
                <a:gd name="connsiteX98" fmla="*/ 19050 w 1022375"/>
                <a:gd name="connsiteY98" fmla="*/ 299308 h 1499684"/>
                <a:gd name="connsiteX99" fmla="*/ 76200 w 1022375"/>
                <a:gd name="connsiteY99" fmla="*/ 267558 h 1499684"/>
                <a:gd name="connsiteX100" fmla="*/ 114300 w 1022375"/>
                <a:gd name="connsiteY100" fmla="*/ 229458 h 1499684"/>
                <a:gd name="connsiteX101" fmla="*/ 127000 w 1022375"/>
                <a:gd name="connsiteY101" fmla="*/ 191358 h 1499684"/>
                <a:gd name="connsiteX102" fmla="*/ 133350 w 1022375"/>
                <a:gd name="connsiteY102" fmla="*/ 172308 h 1499684"/>
                <a:gd name="connsiteX103" fmla="*/ 133350 w 1022375"/>
                <a:gd name="connsiteY103" fmla="*/ 58008 h 1499684"/>
                <a:gd name="connsiteX104" fmla="*/ 146050 w 1022375"/>
                <a:gd name="connsiteY104" fmla="*/ 38958 h 1499684"/>
                <a:gd name="connsiteX105" fmla="*/ 203200 w 1022375"/>
                <a:gd name="connsiteY105" fmla="*/ 38958 h 149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022375" h="1499684">
                  <a:moveTo>
                    <a:pt x="114300" y="70708"/>
                  </a:moveTo>
                  <a:cubicBezTo>
                    <a:pt x="116417" y="60125"/>
                    <a:pt x="113018" y="46590"/>
                    <a:pt x="120650" y="38958"/>
                  </a:cubicBezTo>
                  <a:cubicBezTo>
                    <a:pt x="130116" y="29492"/>
                    <a:pt x="145545" y="28459"/>
                    <a:pt x="158750" y="26258"/>
                  </a:cubicBezTo>
                  <a:cubicBezTo>
                    <a:pt x="207496" y="18134"/>
                    <a:pt x="184225" y="22433"/>
                    <a:pt x="228600" y="13558"/>
                  </a:cubicBezTo>
                  <a:cubicBezTo>
                    <a:pt x="248764" y="115"/>
                    <a:pt x="247276" y="-5679"/>
                    <a:pt x="273050" y="7208"/>
                  </a:cubicBezTo>
                  <a:cubicBezTo>
                    <a:pt x="286702" y="14034"/>
                    <a:pt x="296670" y="27781"/>
                    <a:pt x="311150" y="32608"/>
                  </a:cubicBezTo>
                  <a:lnTo>
                    <a:pt x="368300" y="51658"/>
                  </a:lnTo>
                  <a:cubicBezTo>
                    <a:pt x="374650" y="53775"/>
                    <a:pt x="380684" y="57402"/>
                    <a:pt x="387350" y="58008"/>
                  </a:cubicBezTo>
                  <a:lnTo>
                    <a:pt x="457200" y="64358"/>
                  </a:lnTo>
                  <a:cubicBezTo>
                    <a:pt x="490730" y="75535"/>
                    <a:pt x="472537" y="65139"/>
                    <a:pt x="501650" y="108808"/>
                  </a:cubicBezTo>
                  <a:cubicBezTo>
                    <a:pt x="505883" y="115158"/>
                    <a:pt x="506822" y="126603"/>
                    <a:pt x="514350" y="127858"/>
                  </a:cubicBezTo>
                  <a:lnTo>
                    <a:pt x="552450" y="134208"/>
                  </a:lnTo>
                  <a:cubicBezTo>
                    <a:pt x="560917" y="132091"/>
                    <a:pt x="569123" y="127858"/>
                    <a:pt x="577850" y="127858"/>
                  </a:cubicBezTo>
                  <a:cubicBezTo>
                    <a:pt x="591934" y="127858"/>
                    <a:pt x="634179" y="130622"/>
                    <a:pt x="654050" y="140558"/>
                  </a:cubicBezTo>
                  <a:cubicBezTo>
                    <a:pt x="660876" y="143971"/>
                    <a:pt x="666750" y="149025"/>
                    <a:pt x="673100" y="153258"/>
                  </a:cubicBezTo>
                  <a:cubicBezTo>
                    <a:pt x="677333" y="159608"/>
                    <a:pt x="680914" y="166445"/>
                    <a:pt x="685800" y="172308"/>
                  </a:cubicBezTo>
                  <a:cubicBezTo>
                    <a:pt x="691549" y="179207"/>
                    <a:pt x="700489" y="183508"/>
                    <a:pt x="704850" y="191358"/>
                  </a:cubicBezTo>
                  <a:cubicBezTo>
                    <a:pt x="713387" y="206725"/>
                    <a:pt x="713873" y="235407"/>
                    <a:pt x="730250" y="248508"/>
                  </a:cubicBezTo>
                  <a:cubicBezTo>
                    <a:pt x="735477" y="252689"/>
                    <a:pt x="743313" y="251865"/>
                    <a:pt x="749300" y="254858"/>
                  </a:cubicBezTo>
                  <a:cubicBezTo>
                    <a:pt x="756126" y="258271"/>
                    <a:pt x="761524" y="264145"/>
                    <a:pt x="768350" y="267558"/>
                  </a:cubicBezTo>
                  <a:cubicBezTo>
                    <a:pt x="774337" y="270551"/>
                    <a:pt x="781549" y="270657"/>
                    <a:pt x="787400" y="273908"/>
                  </a:cubicBezTo>
                  <a:cubicBezTo>
                    <a:pt x="800743" y="281321"/>
                    <a:pt x="812800" y="290841"/>
                    <a:pt x="825500" y="299308"/>
                  </a:cubicBezTo>
                  <a:cubicBezTo>
                    <a:pt x="831850" y="303541"/>
                    <a:pt x="837310" y="309595"/>
                    <a:pt x="844550" y="312008"/>
                  </a:cubicBezTo>
                  <a:cubicBezTo>
                    <a:pt x="850900" y="314125"/>
                    <a:pt x="857106" y="316735"/>
                    <a:pt x="863600" y="318358"/>
                  </a:cubicBezTo>
                  <a:cubicBezTo>
                    <a:pt x="882684" y="323129"/>
                    <a:pt x="917103" y="326510"/>
                    <a:pt x="933450" y="337408"/>
                  </a:cubicBezTo>
                  <a:cubicBezTo>
                    <a:pt x="946150" y="345875"/>
                    <a:pt x="957070" y="357981"/>
                    <a:pt x="971550" y="362808"/>
                  </a:cubicBezTo>
                  <a:lnTo>
                    <a:pt x="1009650" y="375508"/>
                  </a:lnTo>
                  <a:cubicBezTo>
                    <a:pt x="1020233" y="407258"/>
                    <a:pt x="1028700" y="407258"/>
                    <a:pt x="1016000" y="432658"/>
                  </a:cubicBezTo>
                  <a:cubicBezTo>
                    <a:pt x="1012587" y="439484"/>
                    <a:pt x="1008696" y="446312"/>
                    <a:pt x="1003300" y="451708"/>
                  </a:cubicBezTo>
                  <a:cubicBezTo>
                    <a:pt x="997904" y="457104"/>
                    <a:pt x="990600" y="460175"/>
                    <a:pt x="984250" y="464408"/>
                  </a:cubicBezTo>
                  <a:cubicBezTo>
                    <a:pt x="947854" y="519003"/>
                    <a:pt x="991490" y="449928"/>
                    <a:pt x="965200" y="502508"/>
                  </a:cubicBezTo>
                  <a:cubicBezTo>
                    <a:pt x="961787" y="509334"/>
                    <a:pt x="955600" y="514584"/>
                    <a:pt x="952500" y="521558"/>
                  </a:cubicBezTo>
                  <a:cubicBezTo>
                    <a:pt x="947063" y="533791"/>
                    <a:pt x="944033" y="546958"/>
                    <a:pt x="939800" y="559658"/>
                  </a:cubicBezTo>
                  <a:cubicBezTo>
                    <a:pt x="930928" y="586275"/>
                    <a:pt x="931570" y="581046"/>
                    <a:pt x="927100" y="616808"/>
                  </a:cubicBezTo>
                  <a:cubicBezTo>
                    <a:pt x="916345" y="702847"/>
                    <a:pt x="929411" y="654326"/>
                    <a:pt x="908050" y="718408"/>
                  </a:cubicBezTo>
                  <a:cubicBezTo>
                    <a:pt x="903867" y="730957"/>
                    <a:pt x="900191" y="747556"/>
                    <a:pt x="889000" y="756508"/>
                  </a:cubicBezTo>
                  <a:cubicBezTo>
                    <a:pt x="883773" y="760689"/>
                    <a:pt x="875937" y="759865"/>
                    <a:pt x="869950" y="762858"/>
                  </a:cubicBezTo>
                  <a:cubicBezTo>
                    <a:pt x="863124" y="766271"/>
                    <a:pt x="857874" y="772458"/>
                    <a:pt x="850900" y="775558"/>
                  </a:cubicBezTo>
                  <a:cubicBezTo>
                    <a:pt x="801057" y="797710"/>
                    <a:pt x="774329" y="790662"/>
                    <a:pt x="711200" y="794608"/>
                  </a:cubicBezTo>
                  <a:cubicBezTo>
                    <a:pt x="704850" y="796725"/>
                    <a:pt x="696883" y="796225"/>
                    <a:pt x="692150" y="800958"/>
                  </a:cubicBezTo>
                  <a:cubicBezTo>
                    <a:pt x="678222" y="814886"/>
                    <a:pt x="687976" y="828534"/>
                    <a:pt x="698500" y="839058"/>
                  </a:cubicBezTo>
                  <a:cubicBezTo>
                    <a:pt x="703896" y="844454"/>
                    <a:pt x="711200" y="847525"/>
                    <a:pt x="717550" y="851758"/>
                  </a:cubicBezTo>
                  <a:cubicBezTo>
                    <a:pt x="719667" y="858108"/>
                    <a:pt x="723900" y="864115"/>
                    <a:pt x="723900" y="870808"/>
                  </a:cubicBezTo>
                  <a:cubicBezTo>
                    <a:pt x="723900" y="891818"/>
                    <a:pt x="723753" y="924118"/>
                    <a:pt x="704850" y="940658"/>
                  </a:cubicBezTo>
                  <a:cubicBezTo>
                    <a:pt x="693363" y="950709"/>
                    <a:pt x="666750" y="966058"/>
                    <a:pt x="666750" y="966058"/>
                  </a:cubicBezTo>
                  <a:cubicBezTo>
                    <a:pt x="662517" y="972408"/>
                    <a:pt x="659446" y="979712"/>
                    <a:pt x="654050" y="985108"/>
                  </a:cubicBezTo>
                  <a:cubicBezTo>
                    <a:pt x="648654" y="990504"/>
                    <a:pt x="639768" y="991849"/>
                    <a:pt x="635000" y="997808"/>
                  </a:cubicBezTo>
                  <a:cubicBezTo>
                    <a:pt x="630819" y="1003035"/>
                    <a:pt x="631643" y="1010871"/>
                    <a:pt x="628650" y="1016858"/>
                  </a:cubicBezTo>
                  <a:cubicBezTo>
                    <a:pt x="618067" y="1038025"/>
                    <a:pt x="615950" y="1035908"/>
                    <a:pt x="596900" y="1048608"/>
                  </a:cubicBezTo>
                  <a:cubicBezTo>
                    <a:pt x="594783" y="1054958"/>
                    <a:pt x="595283" y="1062925"/>
                    <a:pt x="590550" y="1067658"/>
                  </a:cubicBezTo>
                  <a:cubicBezTo>
                    <a:pt x="585817" y="1072391"/>
                    <a:pt x="577487" y="1071015"/>
                    <a:pt x="571500" y="1074008"/>
                  </a:cubicBezTo>
                  <a:cubicBezTo>
                    <a:pt x="564674" y="1077421"/>
                    <a:pt x="558800" y="1082475"/>
                    <a:pt x="552450" y="1086708"/>
                  </a:cubicBezTo>
                  <a:cubicBezTo>
                    <a:pt x="541747" y="1102763"/>
                    <a:pt x="537156" y="1106029"/>
                    <a:pt x="533400" y="1124808"/>
                  </a:cubicBezTo>
                  <a:cubicBezTo>
                    <a:pt x="530465" y="1139484"/>
                    <a:pt x="534983" y="1156566"/>
                    <a:pt x="527050" y="1169258"/>
                  </a:cubicBezTo>
                  <a:cubicBezTo>
                    <a:pt x="522425" y="1176659"/>
                    <a:pt x="510169" y="1173715"/>
                    <a:pt x="501650" y="1175608"/>
                  </a:cubicBezTo>
                  <a:cubicBezTo>
                    <a:pt x="455674" y="1185825"/>
                    <a:pt x="484891" y="1176961"/>
                    <a:pt x="450850" y="1188308"/>
                  </a:cubicBezTo>
                  <a:cubicBezTo>
                    <a:pt x="439057" y="1223687"/>
                    <a:pt x="449338" y="1226710"/>
                    <a:pt x="419100" y="1232758"/>
                  </a:cubicBezTo>
                  <a:cubicBezTo>
                    <a:pt x="404424" y="1235693"/>
                    <a:pt x="389467" y="1236991"/>
                    <a:pt x="374650" y="1239108"/>
                  </a:cubicBezTo>
                  <a:cubicBezTo>
                    <a:pt x="372533" y="1245458"/>
                    <a:pt x="368300" y="1251465"/>
                    <a:pt x="368300" y="1258158"/>
                  </a:cubicBezTo>
                  <a:cubicBezTo>
                    <a:pt x="368300" y="1273125"/>
                    <a:pt x="374650" y="1287641"/>
                    <a:pt x="374650" y="1302608"/>
                  </a:cubicBezTo>
                  <a:cubicBezTo>
                    <a:pt x="374650" y="1317065"/>
                    <a:pt x="368738" y="1342897"/>
                    <a:pt x="355600" y="1353408"/>
                  </a:cubicBezTo>
                  <a:cubicBezTo>
                    <a:pt x="350373" y="1357589"/>
                    <a:pt x="342537" y="1356765"/>
                    <a:pt x="336550" y="1359758"/>
                  </a:cubicBezTo>
                  <a:cubicBezTo>
                    <a:pt x="329724" y="1363171"/>
                    <a:pt x="323850" y="1368225"/>
                    <a:pt x="317500" y="1372458"/>
                  </a:cubicBezTo>
                  <a:cubicBezTo>
                    <a:pt x="313267" y="1378808"/>
                    <a:pt x="305879" y="1383953"/>
                    <a:pt x="304800" y="1391508"/>
                  </a:cubicBezTo>
                  <a:cubicBezTo>
                    <a:pt x="303566" y="1400148"/>
                    <a:pt x="305563" y="1410204"/>
                    <a:pt x="311150" y="1416908"/>
                  </a:cubicBezTo>
                  <a:cubicBezTo>
                    <a:pt x="319888" y="1427394"/>
                    <a:pt x="349925" y="1432952"/>
                    <a:pt x="361950" y="1435958"/>
                  </a:cubicBezTo>
                  <a:cubicBezTo>
                    <a:pt x="364067" y="1442308"/>
                    <a:pt x="368300" y="1448315"/>
                    <a:pt x="368300" y="1455008"/>
                  </a:cubicBezTo>
                  <a:cubicBezTo>
                    <a:pt x="368300" y="1470542"/>
                    <a:pt x="354354" y="1485472"/>
                    <a:pt x="342900" y="1493108"/>
                  </a:cubicBezTo>
                  <a:cubicBezTo>
                    <a:pt x="337331" y="1496821"/>
                    <a:pt x="330200" y="1497341"/>
                    <a:pt x="323850" y="1499458"/>
                  </a:cubicBezTo>
                  <a:cubicBezTo>
                    <a:pt x="317541" y="1499087"/>
                    <a:pt x="229981" y="1503323"/>
                    <a:pt x="196850" y="1486758"/>
                  </a:cubicBezTo>
                  <a:cubicBezTo>
                    <a:pt x="190024" y="1483345"/>
                    <a:pt x="184150" y="1478291"/>
                    <a:pt x="177800" y="1474058"/>
                  </a:cubicBezTo>
                  <a:cubicBezTo>
                    <a:pt x="173567" y="1467708"/>
                    <a:pt x="165859" y="1462602"/>
                    <a:pt x="165100" y="1455008"/>
                  </a:cubicBezTo>
                  <a:cubicBezTo>
                    <a:pt x="163611" y="1440115"/>
                    <a:pt x="168773" y="1425284"/>
                    <a:pt x="171450" y="1410558"/>
                  </a:cubicBezTo>
                  <a:cubicBezTo>
                    <a:pt x="178169" y="1373603"/>
                    <a:pt x="179455" y="1391240"/>
                    <a:pt x="190500" y="1347058"/>
                  </a:cubicBezTo>
                  <a:cubicBezTo>
                    <a:pt x="192617" y="1338591"/>
                    <a:pt x="193412" y="1329680"/>
                    <a:pt x="196850" y="1321658"/>
                  </a:cubicBezTo>
                  <a:cubicBezTo>
                    <a:pt x="199856" y="1314643"/>
                    <a:pt x="206450" y="1309582"/>
                    <a:pt x="209550" y="1302608"/>
                  </a:cubicBezTo>
                  <a:lnTo>
                    <a:pt x="228600" y="1245458"/>
                  </a:lnTo>
                  <a:lnTo>
                    <a:pt x="234950" y="1226408"/>
                  </a:lnTo>
                  <a:cubicBezTo>
                    <a:pt x="236053" y="1193321"/>
                    <a:pt x="229792" y="1069637"/>
                    <a:pt x="247650" y="1004158"/>
                  </a:cubicBezTo>
                  <a:cubicBezTo>
                    <a:pt x="251172" y="991243"/>
                    <a:pt x="256117" y="978758"/>
                    <a:pt x="260350" y="966058"/>
                  </a:cubicBezTo>
                  <a:lnTo>
                    <a:pt x="273050" y="927958"/>
                  </a:lnTo>
                  <a:lnTo>
                    <a:pt x="279400" y="908908"/>
                  </a:lnTo>
                  <a:lnTo>
                    <a:pt x="285750" y="889858"/>
                  </a:lnTo>
                  <a:cubicBezTo>
                    <a:pt x="283633" y="824241"/>
                    <a:pt x="284435" y="758465"/>
                    <a:pt x="279400" y="693008"/>
                  </a:cubicBezTo>
                  <a:cubicBezTo>
                    <a:pt x="274428" y="628366"/>
                    <a:pt x="272194" y="659546"/>
                    <a:pt x="254000" y="623158"/>
                  </a:cubicBezTo>
                  <a:cubicBezTo>
                    <a:pt x="251007" y="617171"/>
                    <a:pt x="252383" y="608841"/>
                    <a:pt x="247650" y="604108"/>
                  </a:cubicBezTo>
                  <a:cubicBezTo>
                    <a:pt x="242917" y="599375"/>
                    <a:pt x="234451" y="601009"/>
                    <a:pt x="228600" y="597758"/>
                  </a:cubicBezTo>
                  <a:cubicBezTo>
                    <a:pt x="215257" y="590345"/>
                    <a:pt x="205308" y="576060"/>
                    <a:pt x="190500" y="572358"/>
                  </a:cubicBezTo>
                  <a:cubicBezTo>
                    <a:pt x="176301" y="568808"/>
                    <a:pt x="136276" y="559492"/>
                    <a:pt x="127000" y="553308"/>
                  </a:cubicBezTo>
                  <a:lnTo>
                    <a:pt x="107950" y="540608"/>
                  </a:lnTo>
                  <a:cubicBezTo>
                    <a:pt x="74083" y="489808"/>
                    <a:pt x="118533" y="551191"/>
                    <a:pt x="76200" y="508858"/>
                  </a:cubicBezTo>
                  <a:cubicBezTo>
                    <a:pt x="58002" y="490660"/>
                    <a:pt x="67479" y="491416"/>
                    <a:pt x="57150" y="470758"/>
                  </a:cubicBezTo>
                  <a:cubicBezTo>
                    <a:pt x="53737" y="463932"/>
                    <a:pt x="47863" y="458534"/>
                    <a:pt x="44450" y="451708"/>
                  </a:cubicBezTo>
                  <a:cubicBezTo>
                    <a:pt x="41457" y="445721"/>
                    <a:pt x="41093" y="438645"/>
                    <a:pt x="38100" y="432658"/>
                  </a:cubicBezTo>
                  <a:cubicBezTo>
                    <a:pt x="34687" y="425832"/>
                    <a:pt x="28813" y="420434"/>
                    <a:pt x="25400" y="413608"/>
                  </a:cubicBezTo>
                  <a:cubicBezTo>
                    <a:pt x="22407" y="407621"/>
                    <a:pt x="22043" y="400545"/>
                    <a:pt x="19050" y="394558"/>
                  </a:cubicBezTo>
                  <a:cubicBezTo>
                    <a:pt x="-5569" y="345319"/>
                    <a:pt x="15961" y="404341"/>
                    <a:pt x="0" y="356458"/>
                  </a:cubicBezTo>
                  <a:cubicBezTo>
                    <a:pt x="2117" y="343758"/>
                    <a:pt x="2279" y="330572"/>
                    <a:pt x="6350" y="318358"/>
                  </a:cubicBezTo>
                  <a:cubicBezTo>
                    <a:pt x="8763" y="311118"/>
                    <a:pt x="13307" y="304334"/>
                    <a:pt x="19050" y="299308"/>
                  </a:cubicBezTo>
                  <a:cubicBezTo>
                    <a:pt x="45923" y="275794"/>
                    <a:pt x="50035" y="276280"/>
                    <a:pt x="76200" y="267558"/>
                  </a:cubicBezTo>
                  <a:cubicBezTo>
                    <a:pt x="88900" y="254858"/>
                    <a:pt x="108620" y="246497"/>
                    <a:pt x="114300" y="229458"/>
                  </a:cubicBezTo>
                  <a:lnTo>
                    <a:pt x="127000" y="191358"/>
                  </a:lnTo>
                  <a:lnTo>
                    <a:pt x="133350" y="172308"/>
                  </a:lnTo>
                  <a:cubicBezTo>
                    <a:pt x="129504" y="129997"/>
                    <a:pt x="121223" y="98430"/>
                    <a:pt x="133350" y="58008"/>
                  </a:cubicBezTo>
                  <a:cubicBezTo>
                    <a:pt x="135543" y="50698"/>
                    <a:pt x="138687" y="40966"/>
                    <a:pt x="146050" y="38958"/>
                  </a:cubicBezTo>
                  <a:cubicBezTo>
                    <a:pt x="164429" y="33946"/>
                    <a:pt x="184150" y="38958"/>
                    <a:pt x="203200" y="38958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17528" y="3739509"/>
              <a:ext cx="775094" cy="584841"/>
            </a:xfrm>
            <a:custGeom>
              <a:avLst/>
              <a:gdLst>
                <a:gd name="connsiteX0" fmla="*/ 172 w 775094"/>
                <a:gd name="connsiteY0" fmla="*/ 26041 h 584841"/>
                <a:gd name="connsiteX1" fmla="*/ 25572 w 775094"/>
                <a:gd name="connsiteY1" fmla="*/ 57791 h 584841"/>
                <a:gd name="connsiteX2" fmla="*/ 82722 w 775094"/>
                <a:gd name="connsiteY2" fmla="*/ 108591 h 584841"/>
                <a:gd name="connsiteX3" fmla="*/ 101772 w 775094"/>
                <a:gd name="connsiteY3" fmla="*/ 146691 h 584841"/>
                <a:gd name="connsiteX4" fmla="*/ 114472 w 775094"/>
                <a:gd name="connsiteY4" fmla="*/ 165741 h 584841"/>
                <a:gd name="connsiteX5" fmla="*/ 120822 w 775094"/>
                <a:gd name="connsiteY5" fmla="*/ 191141 h 584841"/>
                <a:gd name="connsiteX6" fmla="*/ 127172 w 775094"/>
                <a:gd name="connsiteY6" fmla="*/ 210191 h 584841"/>
                <a:gd name="connsiteX7" fmla="*/ 133522 w 775094"/>
                <a:gd name="connsiteY7" fmla="*/ 260991 h 584841"/>
                <a:gd name="connsiteX8" fmla="*/ 139872 w 775094"/>
                <a:gd name="connsiteY8" fmla="*/ 292741 h 584841"/>
                <a:gd name="connsiteX9" fmla="*/ 158922 w 775094"/>
                <a:gd name="connsiteY9" fmla="*/ 305441 h 584841"/>
                <a:gd name="connsiteX10" fmla="*/ 197022 w 775094"/>
                <a:gd name="connsiteY10" fmla="*/ 330841 h 584841"/>
                <a:gd name="connsiteX11" fmla="*/ 216072 w 775094"/>
                <a:gd name="connsiteY11" fmla="*/ 343541 h 584841"/>
                <a:gd name="connsiteX12" fmla="*/ 254172 w 775094"/>
                <a:gd name="connsiteY12" fmla="*/ 356241 h 584841"/>
                <a:gd name="connsiteX13" fmla="*/ 273222 w 775094"/>
                <a:gd name="connsiteY13" fmla="*/ 375291 h 584841"/>
                <a:gd name="connsiteX14" fmla="*/ 355772 w 775094"/>
                <a:gd name="connsiteY14" fmla="*/ 381641 h 584841"/>
                <a:gd name="connsiteX15" fmla="*/ 425622 w 775094"/>
                <a:gd name="connsiteY15" fmla="*/ 394341 h 584841"/>
                <a:gd name="connsiteX16" fmla="*/ 444672 w 775094"/>
                <a:gd name="connsiteY16" fmla="*/ 407041 h 584841"/>
                <a:gd name="connsiteX17" fmla="*/ 470072 w 775094"/>
                <a:gd name="connsiteY17" fmla="*/ 426091 h 584841"/>
                <a:gd name="connsiteX18" fmla="*/ 527222 w 775094"/>
                <a:gd name="connsiteY18" fmla="*/ 451491 h 584841"/>
                <a:gd name="connsiteX19" fmla="*/ 539922 w 775094"/>
                <a:gd name="connsiteY19" fmla="*/ 470541 h 584841"/>
                <a:gd name="connsiteX20" fmla="*/ 558972 w 775094"/>
                <a:gd name="connsiteY20" fmla="*/ 483241 h 584841"/>
                <a:gd name="connsiteX21" fmla="*/ 565322 w 775094"/>
                <a:gd name="connsiteY21" fmla="*/ 502291 h 584841"/>
                <a:gd name="connsiteX22" fmla="*/ 578022 w 775094"/>
                <a:gd name="connsiteY22" fmla="*/ 521341 h 584841"/>
                <a:gd name="connsiteX23" fmla="*/ 584372 w 775094"/>
                <a:gd name="connsiteY23" fmla="*/ 540391 h 584841"/>
                <a:gd name="connsiteX24" fmla="*/ 622472 w 775094"/>
                <a:gd name="connsiteY24" fmla="*/ 553091 h 584841"/>
                <a:gd name="connsiteX25" fmla="*/ 635172 w 775094"/>
                <a:gd name="connsiteY25" fmla="*/ 572141 h 584841"/>
                <a:gd name="connsiteX26" fmla="*/ 711372 w 775094"/>
                <a:gd name="connsiteY26" fmla="*/ 572141 h 584841"/>
                <a:gd name="connsiteX27" fmla="*/ 730422 w 775094"/>
                <a:gd name="connsiteY27" fmla="*/ 559441 h 584841"/>
                <a:gd name="connsiteX28" fmla="*/ 762172 w 775094"/>
                <a:gd name="connsiteY28" fmla="*/ 584841 h 584841"/>
                <a:gd name="connsiteX29" fmla="*/ 774872 w 775094"/>
                <a:gd name="connsiteY29" fmla="*/ 565791 h 584841"/>
                <a:gd name="connsiteX30" fmla="*/ 768522 w 775094"/>
                <a:gd name="connsiteY30" fmla="*/ 540391 h 584841"/>
                <a:gd name="connsiteX31" fmla="*/ 755822 w 775094"/>
                <a:gd name="connsiteY31" fmla="*/ 521341 h 584841"/>
                <a:gd name="connsiteX32" fmla="*/ 736772 w 775094"/>
                <a:gd name="connsiteY32" fmla="*/ 514991 h 584841"/>
                <a:gd name="connsiteX33" fmla="*/ 685972 w 775094"/>
                <a:gd name="connsiteY33" fmla="*/ 508641 h 584841"/>
                <a:gd name="connsiteX34" fmla="*/ 660572 w 775094"/>
                <a:gd name="connsiteY34" fmla="*/ 502291 h 584841"/>
                <a:gd name="connsiteX35" fmla="*/ 641522 w 775094"/>
                <a:gd name="connsiteY35" fmla="*/ 489591 h 584841"/>
                <a:gd name="connsiteX36" fmla="*/ 654222 w 775094"/>
                <a:gd name="connsiteY36" fmla="*/ 426091 h 584841"/>
                <a:gd name="connsiteX37" fmla="*/ 647872 w 775094"/>
                <a:gd name="connsiteY37" fmla="*/ 394341 h 584841"/>
                <a:gd name="connsiteX38" fmla="*/ 616122 w 775094"/>
                <a:gd name="connsiteY38" fmla="*/ 362591 h 584841"/>
                <a:gd name="connsiteX39" fmla="*/ 584372 w 775094"/>
                <a:gd name="connsiteY39" fmla="*/ 356241 h 584841"/>
                <a:gd name="connsiteX40" fmla="*/ 527222 w 775094"/>
                <a:gd name="connsiteY40" fmla="*/ 356241 h 584841"/>
                <a:gd name="connsiteX41" fmla="*/ 520872 w 775094"/>
                <a:gd name="connsiteY41" fmla="*/ 337191 h 584841"/>
                <a:gd name="connsiteX42" fmla="*/ 527222 w 775094"/>
                <a:gd name="connsiteY42" fmla="*/ 311791 h 584841"/>
                <a:gd name="connsiteX43" fmla="*/ 546272 w 775094"/>
                <a:gd name="connsiteY43" fmla="*/ 299091 h 584841"/>
                <a:gd name="connsiteX44" fmla="*/ 565322 w 775094"/>
                <a:gd name="connsiteY44" fmla="*/ 260991 h 584841"/>
                <a:gd name="connsiteX45" fmla="*/ 558972 w 775094"/>
                <a:gd name="connsiteY45" fmla="*/ 235591 h 584841"/>
                <a:gd name="connsiteX46" fmla="*/ 463722 w 775094"/>
                <a:gd name="connsiteY46" fmla="*/ 229241 h 584841"/>
                <a:gd name="connsiteX47" fmla="*/ 457372 w 775094"/>
                <a:gd name="connsiteY47" fmla="*/ 292741 h 584841"/>
                <a:gd name="connsiteX48" fmla="*/ 438322 w 775094"/>
                <a:gd name="connsiteY48" fmla="*/ 299091 h 584841"/>
                <a:gd name="connsiteX49" fmla="*/ 374822 w 775094"/>
                <a:gd name="connsiteY49" fmla="*/ 292741 h 584841"/>
                <a:gd name="connsiteX50" fmla="*/ 355772 w 775094"/>
                <a:gd name="connsiteY50" fmla="*/ 286391 h 584841"/>
                <a:gd name="connsiteX51" fmla="*/ 343072 w 775094"/>
                <a:gd name="connsiteY51" fmla="*/ 248291 h 584841"/>
                <a:gd name="connsiteX52" fmla="*/ 336722 w 775094"/>
                <a:gd name="connsiteY52" fmla="*/ 140341 h 584841"/>
                <a:gd name="connsiteX53" fmla="*/ 273222 w 775094"/>
                <a:gd name="connsiteY53" fmla="*/ 121291 h 584841"/>
                <a:gd name="connsiteX54" fmla="*/ 260522 w 775094"/>
                <a:gd name="connsiteY54" fmla="*/ 102241 h 584841"/>
                <a:gd name="connsiteX55" fmla="*/ 203372 w 775094"/>
                <a:gd name="connsiteY55" fmla="*/ 70491 h 584841"/>
                <a:gd name="connsiteX56" fmla="*/ 152572 w 775094"/>
                <a:gd name="connsiteY56" fmla="*/ 57791 h 584841"/>
                <a:gd name="connsiteX57" fmla="*/ 133522 w 775094"/>
                <a:gd name="connsiteY57" fmla="*/ 45091 h 584841"/>
                <a:gd name="connsiteX58" fmla="*/ 95422 w 775094"/>
                <a:gd name="connsiteY58" fmla="*/ 26041 h 584841"/>
                <a:gd name="connsiteX59" fmla="*/ 38272 w 775094"/>
                <a:gd name="connsiteY59" fmla="*/ 641 h 584841"/>
                <a:gd name="connsiteX60" fmla="*/ 172 w 775094"/>
                <a:gd name="connsiteY60" fmla="*/ 26041 h 58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75094" h="584841">
                  <a:moveTo>
                    <a:pt x="172" y="26041"/>
                  </a:moveTo>
                  <a:cubicBezTo>
                    <a:pt x="-1945" y="35566"/>
                    <a:pt x="15988" y="48207"/>
                    <a:pt x="25572" y="57791"/>
                  </a:cubicBezTo>
                  <a:cubicBezTo>
                    <a:pt x="63746" y="95965"/>
                    <a:pt x="29388" y="28590"/>
                    <a:pt x="82722" y="108591"/>
                  </a:cubicBezTo>
                  <a:cubicBezTo>
                    <a:pt x="119118" y="163186"/>
                    <a:pt x="75482" y="94111"/>
                    <a:pt x="101772" y="146691"/>
                  </a:cubicBezTo>
                  <a:cubicBezTo>
                    <a:pt x="105185" y="153517"/>
                    <a:pt x="110239" y="159391"/>
                    <a:pt x="114472" y="165741"/>
                  </a:cubicBezTo>
                  <a:cubicBezTo>
                    <a:pt x="116589" y="174208"/>
                    <a:pt x="118424" y="182750"/>
                    <a:pt x="120822" y="191141"/>
                  </a:cubicBezTo>
                  <a:cubicBezTo>
                    <a:pt x="122661" y="197577"/>
                    <a:pt x="125975" y="203605"/>
                    <a:pt x="127172" y="210191"/>
                  </a:cubicBezTo>
                  <a:cubicBezTo>
                    <a:pt x="130225" y="226981"/>
                    <a:pt x="130927" y="244124"/>
                    <a:pt x="133522" y="260991"/>
                  </a:cubicBezTo>
                  <a:cubicBezTo>
                    <a:pt x="135163" y="271658"/>
                    <a:pt x="134517" y="283370"/>
                    <a:pt x="139872" y="292741"/>
                  </a:cubicBezTo>
                  <a:cubicBezTo>
                    <a:pt x="143658" y="299367"/>
                    <a:pt x="152572" y="301208"/>
                    <a:pt x="158922" y="305441"/>
                  </a:cubicBezTo>
                  <a:cubicBezTo>
                    <a:pt x="181244" y="338924"/>
                    <a:pt x="158751" y="314439"/>
                    <a:pt x="197022" y="330841"/>
                  </a:cubicBezTo>
                  <a:cubicBezTo>
                    <a:pt x="204037" y="333847"/>
                    <a:pt x="209098" y="340441"/>
                    <a:pt x="216072" y="343541"/>
                  </a:cubicBezTo>
                  <a:cubicBezTo>
                    <a:pt x="228305" y="348978"/>
                    <a:pt x="254172" y="356241"/>
                    <a:pt x="254172" y="356241"/>
                  </a:cubicBezTo>
                  <a:cubicBezTo>
                    <a:pt x="260522" y="362591"/>
                    <a:pt x="266323" y="369542"/>
                    <a:pt x="273222" y="375291"/>
                  </a:cubicBezTo>
                  <a:cubicBezTo>
                    <a:pt x="303409" y="400447"/>
                    <a:pt x="302970" y="386921"/>
                    <a:pt x="355772" y="381641"/>
                  </a:cubicBezTo>
                  <a:cubicBezTo>
                    <a:pt x="373284" y="383830"/>
                    <a:pt x="406045" y="384552"/>
                    <a:pt x="425622" y="394341"/>
                  </a:cubicBezTo>
                  <a:cubicBezTo>
                    <a:pt x="432448" y="397754"/>
                    <a:pt x="438462" y="402605"/>
                    <a:pt x="444672" y="407041"/>
                  </a:cubicBezTo>
                  <a:cubicBezTo>
                    <a:pt x="453284" y="413192"/>
                    <a:pt x="460606" y="421358"/>
                    <a:pt x="470072" y="426091"/>
                  </a:cubicBezTo>
                  <a:cubicBezTo>
                    <a:pt x="560752" y="471431"/>
                    <a:pt x="471186" y="414133"/>
                    <a:pt x="527222" y="451491"/>
                  </a:cubicBezTo>
                  <a:cubicBezTo>
                    <a:pt x="531455" y="457841"/>
                    <a:pt x="534526" y="465145"/>
                    <a:pt x="539922" y="470541"/>
                  </a:cubicBezTo>
                  <a:cubicBezTo>
                    <a:pt x="545318" y="475937"/>
                    <a:pt x="554204" y="477282"/>
                    <a:pt x="558972" y="483241"/>
                  </a:cubicBezTo>
                  <a:cubicBezTo>
                    <a:pt x="563153" y="488468"/>
                    <a:pt x="562329" y="496304"/>
                    <a:pt x="565322" y="502291"/>
                  </a:cubicBezTo>
                  <a:cubicBezTo>
                    <a:pt x="568735" y="509117"/>
                    <a:pt x="574609" y="514515"/>
                    <a:pt x="578022" y="521341"/>
                  </a:cubicBezTo>
                  <a:cubicBezTo>
                    <a:pt x="581015" y="527328"/>
                    <a:pt x="578925" y="536500"/>
                    <a:pt x="584372" y="540391"/>
                  </a:cubicBezTo>
                  <a:cubicBezTo>
                    <a:pt x="595265" y="548172"/>
                    <a:pt x="622472" y="553091"/>
                    <a:pt x="622472" y="553091"/>
                  </a:cubicBezTo>
                  <a:cubicBezTo>
                    <a:pt x="626705" y="559441"/>
                    <a:pt x="629213" y="567373"/>
                    <a:pt x="635172" y="572141"/>
                  </a:cubicBezTo>
                  <a:cubicBezTo>
                    <a:pt x="653335" y="586671"/>
                    <a:pt x="702180" y="573162"/>
                    <a:pt x="711372" y="572141"/>
                  </a:cubicBezTo>
                  <a:cubicBezTo>
                    <a:pt x="717722" y="567908"/>
                    <a:pt x="722894" y="560696"/>
                    <a:pt x="730422" y="559441"/>
                  </a:cubicBezTo>
                  <a:cubicBezTo>
                    <a:pt x="748825" y="556374"/>
                    <a:pt x="754752" y="573711"/>
                    <a:pt x="762172" y="584841"/>
                  </a:cubicBezTo>
                  <a:cubicBezTo>
                    <a:pt x="766405" y="578491"/>
                    <a:pt x="773793" y="573346"/>
                    <a:pt x="774872" y="565791"/>
                  </a:cubicBezTo>
                  <a:cubicBezTo>
                    <a:pt x="776106" y="557151"/>
                    <a:pt x="771960" y="548413"/>
                    <a:pt x="768522" y="540391"/>
                  </a:cubicBezTo>
                  <a:cubicBezTo>
                    <a:pt x="765516" y="533376"/>
                    <a:pt x="761781" y="526109"/>
                    <a:pt x="755822" y="521341"/>
                  </a:cubicBezTo>
                  <a:cubicBezTo>
                    <a:pt x="750595" y="517160"/>
                    <a:pt x="743358" y="516188"/>
                    <a:pt x="736772" y="514991"/>
                  </a:cubicBezTo>
                  <a:cubicBezTo>
                    <a:pt x="719982" y="511938"/>
                    <a:pt x="702805" y="511446"/>
                    <a:pt x="685972" y="508641"/>
                  </a:cubicBezTo>
                  <a:cubicBezTo>
                    <a:pt x="677364" y="507206"/>
                    <a:pt x="669039" y="504408"/>
                    <a:pt x="660572" y="502291"/>
                  </a:cubicBezTo>
                  <a:cubicBezTo>
                    <a:pt x="654222" y="498058"/>
                    <a:pt x="643178" y="497041"/>
                    <a:pt x="641522" y="489591"/>
                  </a:cubicBezTo>
                  <a:cubicBezTo>
                    <a:pt x="637630" y="472079"/>
                    <a:pt x="648142" y="444330"/>
                    <a:pt x="654222" y="426091"/>
                  </a:cubicBezTo>
                  <a:cubicBezTo>
                    <a:pt x="652105" y="415508"/>
                    <a:pt x="651662" y="404447"/>
                    <a:pt x="647872" y="394341"/>
                  </a:cubicBezTo>
                  <a:cubicBezTo>
                    <a:pt x="642792" y="380794"/>
                    <a:pt x="629669" y="367671"/>
                    <a:pt x="616122" y="362591"/>
                  </a:cubicBezTo>
                  <a:cubicBezTo>
                    <a:pt x="606016" y="358801"/>
                    <a:pt x="594955" y="358358"/>
                    <a:pt x="584372" y="356241"/>
                  </a:cubicBezTo>
                  <a:cubicBezTo>
                    <a:pt x="574034" y="357964"/>
                    <a:pt x="540621" y="369640"/>
                    <a:pt x="527222" y="356241"/>
                  </a:cubicBezTo>
                  <a:cubicBezTo>
                    <a:pt x="522489" y="351508"/>
                    <a:pt x="522989" y="343541"/>
                    <a:pt x="520872" y="337191"/>
                  </a:cubicBezTo>
                  <a:cubicBezTo>
                    <a:pt x="522989" y="328724"/>
                    <a:pt x="522381" y="319053"/>
                    <a:pt x="527222" y="311791"/>
                  </a:cubicBezTo>
                  <a:cubicBezTo>
                    <a:pt x="531455" y="305441"/>
                    <a:pt x="540876" y="304487"/>
                    <a:pt x="546272" y="299091"/>
                  </a:cubicBezTo>
                  <a:cubicBezTo>
                    <a:pt x="558582" y="286781"/>
                    <a:pt x="560157" y="276485"/>
                    <a:pt x="565322" y="260991"/>
                  </a:cubicBezTo>
                  <a:cubicBezTo>
                    <a:pt x="563205" y="252524"/>
                    <a:pt x="563813" y="242853"/>
                    <a:pt x="558972" y="235591"/>
                  </a:cubicBezTo>
                  <a:cubicBezTo>
                    <a:pt x="539903" y="206987"/>
                    <a:pt x="476765" y="228154"/>
                    <a:pt x="463722" y="229241"/>
                  </a:cubicBezTo>
                  <a:cubicBezTo>
                    <a:pt x="461605" y="250408"/>
                    <a:pt x="464642" y="272749"/>
                    <a:pt x="457372" y="292741"/>
                  </a:cubicBezTo>
                  <a:cubicBezTo>
                    <a:pt x="455085" y="299031"/>
                    <a:pt x="445015" y="299091"/>
                    <a:pt x="438322" y="299091"/>
                  </a:cubicBezTo>
                  <a:cubicBezTo>
                    <a:pt x="417050" y="299091"/>
                    <a:pt x="395989" y="294858"/>
                    <a:pt x="374822" y="292741"/>
                  </a:cubicBezTo>
                  <a:cubicBezTo>
                    <a:pt x="368472" y="290624"/>
                    <a:pt x="359663" y="291838"/>
                    <a:pt x="355772" y="286391"/>
                  </a:cubicBezTo>
                  <a:cubicBezTo>
                    <a:pt x="347991" y="275498"/>
                    <a:pt x="343072" y="248291"/>
                    <a:pt x="343072" y="248291"/>
                  </a:cubicBezTo>
                  <a:cubicBezTo>
                    <a:pt x="340955" y="212308"/>
                    <a:pt x="349183" y="174164"/>
                    <a:pt x="336722" y="140341"/>
                  </a:cubicBezTo>
                  <a:cubicBezTo>
                    <a:pt x="335154" y="136084"/>
                    <a:pt x="282396" y="123585"/>
                    <a:pt x="273222" y="121291"/>
                  </a:cubicBezTo>
                  <a:cubicBezTo>
                    <a:pt x="268989" y="114941"/>
                    <a:pt x="266265" y="107267"/>
                    <a:pt x="260522" y="102241"/>
                  </a:cubicBezTo>
                  <a:cubicBezTo>
                    <a:pt x="241604" y="85688"/>
                    <a:pt x="226048" y="76160"/>
                    <a:pt x="203372" y="70491"/>
                  </a:cubicBezTo>
                  <a:cubicBezTo>
                    <a:pt x="188881" y="66868"/>
                    <a:pt x="167087" y="65049"/>
                    <a:pt x="152572" y="57791"/>
                  </a:cubicBezTo>
                  <a:cubicBezTo>
                    <a:pt x="145746" y="54378"/>
                    <a:pt x="140348" y="48504"/>
                    <a:pt x="133522" y="45091"/>
                  </a:cubicBezTo>
                  <a:cubicBezTo>
                    <a:pt x="80942" y="18801"/>
                    <a:pt x="150017" y="62437"/>
                    <a:pt x="95422" y="26041"/>
                  </a:cubicBezTo>
                  <a:cubicBezTo>
                    <a:pt x="84614" y="-6382"/>
                    <a:pt x="93320" y="641"/>
                    <a:pt x="38272" y="641"/>
                  </a:cubicBezTo>
                  <a:cubicBezTo>
                    <a:pt x="-8273" y="641"/>
                    <a:pt x="2289" y="16516"/>
                    <a:pt x="172" y="26041"/>
                  </a:cubicBez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25900" y="4121150"/>
              <a:ext cx="1246258" cy="495300"/>
            </a:xfrm>
            <a:custGeom>
              <a:avLst/>
              <a:gdLst>
                <a:gd name="connsiteX0" fmla="*/ 654050 w 1246258"/>
                <a:gd name="connsiteY0" fmla="*/ 463550 h 495300"/>
                <a:gd name="connsiteX1" fmla="*/ 704850 w 1246258"/>
                <a:gd name="connsiteY1" fmla="*/ 469900 h 495300"/>
                <a:gd name="connsiteX2" fmla="*/ 723900 w 1246258"/>
                <a:gd name="connsiteY2" fmla="*/ 476250 h 495300"/>
                <a:gd name="connsiteX3" fmla="*/ 838200 w 1246258"/>
                <a:gd name="connsiteY3" fmla="*/ 495300 h 495300"/>
                <a:gd name="connsiteX4" fmla="*/ 1035050 w 1246258"/>
                <a:gd name="connsiteY4" fmla="*/ 476250 h 495300"/>
                <a:gd name="connsiteX5" fmla="*/ 1054100 w 1246258"/>
                <a:gd name="connsiteY5" fmla="*/ 469900 h 495300"/>
                <a:gd name="connsiteX6" fmla="*/ 1092200 w 1246258"/>
                <a:gd name="connsiteY6" fmla="*/ 438150 h 495300"/>
                <a:gd name="connsiteX7" fmla="*/ 1104900 w 1246258"/>
                <a:gd name="connsiteY7" fmla="*/ 393700 h 495300"/>
                <a:gd name="connsiteX8" fmla="*/ 1111250 w 1246258"/>
                <a:gd name="connsiteY8" fmla="*/ 330200 h 495300"/>
                <a:gd name="connsiteX9" fmla="*/ 1136650 w 1246258"/>
                <a:gd name="connsiteY9" fmla="*/ 292100 h 495300"/>
                <a:gd name="connsiteX10" fmla="*/ 1162050 w 1246258"/>
                <a:gd name="connsiteY10" fmla="*/ 254000 h 495300"/>
                <a:gd name="connsiteX11" fmla="*/ 1174750 w 1246258"/>
                <a:gd name="connsiteY11" fmla="*/ 234950 h 495300"/>
                <a:gd name="connsiteX12" fmla="*/ 1187450 w 1246258"/>
                <a:gd name="connsiteY12" fmla="*/ 215900 h 495300"/>
                <a:gd name="connsiteX13" fmla="*/ 1206500 w 1246258"/>
                <a:gd name="connsiteY13" fmla="*/ 177800 h 495300"/>
                <a:gd name="connsiteX14" fmla="*/ 1225550 w 1246258"/>
                <a:gd name="connsiteY14" fmla="*/ 165100 h 495300"/>
                <a:gd name="connsiteX15" fmla="*/ 1231900 w 1246258"/>
                <a:gd name="connsiteY15" fmla="*/ 146050 h 495300"/>
                <a:gd name="connsiteX16" fmla="*/ 1244600 w 1246258"/>
                <a:gd name="connsiteY16" fmla="*/ 127000 h 495300"/>
                <a:gd name="connsiteX17" fmla="*/ 1225550 w 1246258"/>
                <a:gd name="connsiteY17" fmla="*/ 44450 h 495300"/>
                <a:gd name="connsiteX18" fmla="*/ 1054100 w 1246258"/>
                <a:gd name="connsiteY18" fmla="*/ 50800 h 495300"/>
                <a:gd name="connsiteX19" fmla="*/ 990600 w 1246258"/>
                <a:gd name="connsiteY19" fmla="*/ 69850 h 495300"/>
                <a:gd name="connsiteX20" fmla="*/ 971550 w 1246258"/>
                <a:gd name="connsiteY20" fmla="*/ 76200 h 495300"/>
                <a:gd name="connsiteX21" fmla="*/ 901700 w 1246258"/>
                <a:gd name="connsiteY21" fmla="*/ 88900 h 495300"/>
                <a:gd name="connsiteX22" fmla="*/ 781050 w 1246258"/>
                <a:gd name="connsiteY22" fmla="*/ 82550 h 495300"/>
                <a:gd name="connsiteX23" fmla="*/ 762000 w 1246258"/>
                <a:gd name="connsiteY23" fmla="*/ 76200 h 495300"/>
                <a:gd name="connsiteX24" fmla="*/ 711200 w 1246258"/>
                <a:gd name="connsiteY24" fmla="*/ 50800 h 495300"/>
                <a:gd name="connsiteX25" fmla="*/ 660400 w 1246258"/>
                <a:gd name="connsiteY25" fmla="*/ 25400 h 495300"/>
                <a:gd name="connsiteX26" fmla="*/ 590550 w 1246258"/>
                <a:gd name="connsiteY26" fmla="*/ 31750 h 495300"/>
                <a:gd name="connsiteX27" fmla="*/ 552450 w 1246258"/>
                <a:gd name="connsiteY27" fmla="*/ 44450 h 495300"/>
                <a:gd name="connsiteX28" fmla="*/ 520700 w 1246258"/>
                <a:gd name="connsiteY28" fmla="*/ 50800 h 495300"/>
                <a:gd name="connsiteX29" fmla="*/ 501650 w 1246258"/>
                <a:gd name="connsiteY29" fmla="*/ 57150 h 495300"/>
                <a:gd name="connsiteX30" fmla="*/ 450850 w 1246258"/>
                <a:gd name="connsiteY30" fmla="*/ 63500 h 495300"/>
                <a:gd name="connsiteX31" fmla="*/ 387350 w 1246258"/>
                <a:gd name="connsiteY31" fmla="*/ 57150 h 495300"/>
                <a:gd name="connsiteX32" fmla="*/ 349250 w 1246258"/>
                <a:gd name="connsiteY32" fmla="*/ 44450 h 495300"/>
                <a:gd name="connsiteX33" fmla="*/ 330200 w 1246258"/>
                <a:gd name="connsiteY33" fmla="*/ 38100 h 495300"/>
                <a:gd name="connsiteX34" fmla="*/ 311150 w 1246258"/>
                <a:gd name="connsiteY34" fmla="*/ 31750 h 495300"/>
                <a:gd name="connsiteX35" fmla="*/ 285750 w 1246258"/>
                <a:gd name="connsiteY35" fmla="*/ 25400 h 495300"/>
                <a:gd name="connsiteX36" fmla="*/ 266700 w 1246258"/>
                <a:gd name="connsiteY36" fmla="*/ 12700 h 495300"/>
                <a:gd name="connsiteX37" fmla="*/ 215900 w 1246258"/>
                <a:gd name="connsiteY37" fmla="*/ 0 h 495300"/>
                <a:gd name="connsiteX38" fmla="*/ 44450 w 1246258"/>
                <a:gd name="connsiteY38" fmla="*/ 6350 h 495300"/>
                <a:gd name="connsiteX39" fmla="*/ 6350 w 1246258"/>
                <a:gd name="connsiteY39" fmla="*/ 19050 h 495300"/>
                <a:gd name="connsiteX40" fmla="*/ 0 w 1246258"/>
                <a:gd name="connsiteY40" fmla="*/ 38100 h 495300"/>
                <a:gd name="connsiteX41" fmla="*/ 6350 w 1246258"/>
                <a:gd name="connsiteY41" fmla="*/ 69850 h 495300"/>
                <a:gd name="connsiteX42" fmla="*/ 44450 w 1246258"/>
                <a:gd name="connsiteY42" fmla="*/ 146050 h 495300"/>
                <a:gd name="connsiteX43" fmla="*/ 82550 w 1246258"/>
                <a:gd name="connsiteY43" fmla="*/ 158750 h 495300"/>
                <a:gd name="connsiteX44" fmla="*/ 101600 w 1246258"/>
                <a:gd name="connsiteY44" fmla="*/ 165100 h 495300"/>
                <a:gd name="connsiteX45" fmla="*/ 139700 w 1246258"/>
                <a:gd name="connsiteY45" fmla="*/ 184150 h 495300"/>
                <a:gd name="connsiteX46" fmla="*/ 203200 w 1246258"/>
                <a:gd name="connsiteY46" fmla="*/ 203200 h 495300"/>
                <a:gd name="connsiteX47" fmla="*/ 222250 w 1246258"/>
                <a:gd name="connsiteY47" fmla="*/ 209550 h 495300"/>
                <a:gd name="connsiteX48" fmla="*/ 241300 w 1246258"/>
                <a:gd name="connsiteY48" fmla="*/ 215900 h 495300"/>
                <a:gd name="connsiteX49" fmla="*/ 336550 w 1246258"/>
                <a:gd name="connsiteY49" fmla="*/ 209550 h 495300"/>
                <a:gd name="connsiteX50" fmla="*/ 368300 w 1246258"/>
                <a:gd name="connsiteY50" fmla="*/ 203200 h 495300"/>
                <a:gd name="connsiteX51" fmla="*/ 406400 w 1246258"/>
                <a:gd name="connsiteY51" fmla="*/ 209550 h 495300"/>
                <a:gd name="connsiteX52" fmla="*/ 444500 w 1246258"/>
                <a:gd name="connsiteY52" fmla="*/ 234950 h 495300"/>
                <a:gd name="connsiteX53" fmla="*/ 476250 w 1246258"/>
                <a:gd name="connsiteY53" fmla="*/ 279400 h 495300"/>
                <a:gd name="connsiteX54" fmla="*/ 527050 w 1246258"/>
                <a:gd name="connsiteY54" fmla="*/ 273050 h 495300"/>
                <a:gd name="connsiteX55" fmla="*/ 558800 w 1246258"/>
                <a:gd name="connsiteY55" fmla="*/ 279400 h 495300"/>
                <a:gd name="connsiteX56" fmla="*/ 565150 w 1246258"/>
                <a:gd name="connsiteY56" fmla="*/ 387350 h 495300"/>
                <a:gd name="connsiteX57" fmla="*/ 603250 w 1246258"/>
                <a:gd name="connsiteY57" fmla="*/ 412750 h 495300"/>
                <a:gd name="connsiteX58" fmla="*/ 628650 w 1246258"/>
                <a:gd name="connsiteY58" fmla="*/ 450850 h 495300"/>
                <a:gd name="connsiteX59" fmla="*/ 654050 w 1246258"/>
                <a:gd name="connsiteY59" fmla="*/ 4635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46258" h="495300">
                  <a:moveTo>
                    <a:pt x="654050" y="463550"/>
                  </a:moveTo>
                  <a:cubicBezTo>
                    <a:pt x="666750" y="466725"/>
                    <a:pt x="688060" y="466847"/>
                    <a:pt x="704850" y="469900"/>
                  </a:cubicBezTo>
                  <a:cubicBezTo>
                    <a:pt x="711436" y="471097"/>
                    <a:pt x="717308" y="475087"/>
                    <a:pt x="723900" y="476250"/>
                  </a:cubicBezTo>
                  <a:cubicBezTo>
                    <a:pt x="866029" y="501332"/>
                    <a:pt x="770760" y="478440"/>
                    <a:pt x="838200" y="495300"/>
                  </a:cubicBezTo>
                  <a:cubicBezTo>
                    <a:pt x="1010326" y="488415"/>
                    <a:pt x="946709" y="505697"/>
                    <a:pt x="1035050" y="476250"/>
                  </a:cubicBezTo>
                  <a:cubicBezTo>
                    <a:pt x="1041400" y="474133"/>
                    <a:pt x="1048531" y="473613"/>
                    <a:pt x="1054100" y="469900"/>
                  </a:cubicBezTo>
                  <a:cubicBezTo>
                    <a:pt x="1080622" y="452219"/>
                    <a:pt x="1067754" y="462596"/>
                    <a:pt x="1092200" y="438150"/>
                  </a:cubicBezTo>
                  <a:cubicBezTo>
                    <a:pt x="1096723" y="424580"/>
                    <a:pt x="1102907" y="407653"/>
                    <a:pt x="1104900" y="393700"/>
                  </a:cubicBezTo>
                  <a:cubicBezTo>
                    <a:pt x="1107908" y="372642"/>
                    <a:pt x="1108015" y="351225"/>
                    <a:pt x="1111250" y="330200"/>
                  </a:cubicBezTo>
                  <a:cubicBezTo>
                    <a:pt x="1115243" y="304248"/>
                    <a:pt x="1119840" y="313713"/>
                    <a:pt x="1136650" y="292100"/>
                  </a:cubicBezTo>
                  <a:cubicBezTo>
                    <a:pt x="1146021" y="280052"/>
                    <a:pt x="1153583" y="266700"/>
                    <a:pt x="1162050" y="254000"/>
                  </a:cubicBezTo>
                  <a:lnTo>
                    <a:pt x="1174750" y="234950"/>
                  </a:lnTo>
                  <a:cubicBezTo>
                    <a:pt x="1178983" y="228600"/>
                    <a:pt x="1185037" y="223140"/>
                    <a:pt x="1187450" y="215900"/>
                  </a:cubicBezTo>
                  <a:cubicBezTo>
                    <a:pt x="1192615" y="200406"/>
                    <a:pt x="1194190" y="190110"/>
                    <a:pt x="1206500" y="177800"/>
                  </a:cubicBezTo>
                  <a:cubicBezTo>
                    <a:pt x="1211896" y="172404"/>
                    <a:pt x="1219200" y="169333"/>
                    <a:pt x="1225550" y="165100"/>
                  </a:cubicBezTo>
                  <a:cubicBezTo>
                    <a:pt x="1227667" y="158750"/>
                    <a:pt x="1228907" y="152037"/>
                    <a:pt x="1231900" y="146050"/>
                  </a:cubicBezTo>
                  <a:cubicBezTo>
                    <a:pt x="1235313" y="139224"/>
                    <a:pt x="1244015" y="134609"/>
                    <a:pt x="1244600" y="127000"/>
                  </a:cubicBezTo>
                  <a:cubicBezTo>
                    <a:pt x="1248768" y="72822"/>
                    <a:pt x="1246004" y="75131"/>
                    <a:pt x="1225550" y="44450"/>
                  </a:cubicBezTo>
                  <a:cubicBezTo>
                    <a:pt x="1168400" y="46567"/>
                    <a:pt x="1111171" y="47118"/>
                    <a:pt x="1054100" y="50800"/>
                  </a:cubicBezTo>
                  <a:cubicBezTo>
                    <a:pt x="1042200" y="51568"/>
                    <a:pt x="996350" y="67933"/>
                    <a:pt x="990600" y="69850"/>
                  </a:cubicBezTo>
                  <a:cubicBezTo>
                    <a:pt x="984250" y="71967"/>
                    <a:pt x="978152" y="75100"/>
                    <a:pt x="971550" y="76200"/>
                  </a:cubicBezTo>
                  <a:cubicBezTo>
                    <a:pt x="922804" y="84324"/>
                    <a:pt x="946075" y="80025"/>
                    <a:pt x="901700" y="88900"/>
                  </a:cubicBezTo>
                  <a:cubicBezTo>
                    <a:pt x="861483" y="86783"/>
                    <a:pt x="821157" y="86196"/>
                    <a:pt x="781050" y="82550"/>
                  </a:cubicBezTo>
                  <a:cubicBezTo>
                    <a:pt x="774384" y="81944"/>
                    <a:pt x="768094" y="78970"/>
                    <a:pt x="762000" y="76200"/>
                  </a:cubicBezTo>
                  <a:cubicBezTo>
                    <a:pt x="744765" y="68366"/>
                    <a:pt x="727434" y="60540"/>
                    <a:pt x="711200" y="50800"/>
                  </a:cubicBezTo>
                  <a:cubicBezTo>
                    <a:pt x="673710" y="28306"/>
                    <a:pt x="691159" y="35653"/>
                    <a:pt x="660400" y="25400"/>
                  </a:cubicBezTo>
                  <a:cubicBezTo>
                    <a:pt x="637117" y="27517"/>
                    <a:pt x="613574" y="27687"/>
                    <a:pt x="590550" y="31750"/>
                  </a:cubicBezTo>
                  <a:cubicBezTo>
                    <a:pt x="577367" y="34076"/>
                    <a:pt x="565577" y="41825"/>
                    <a:pt x="552450" y="44450"/>
                  </a:cubicBezTo>
                  <a:cubicBezTo>
                    <a:pt x="541867" y="46567"/>
                    <a:pt x="531171" y="48182"/>
                    <a:pt x="520700" y="50800"/>
                  </a:cubicBezTo>
                  <a:cubicBezTo>
                    <a:pt x="514206" y="52423"/>
                    <a:pt x="508236" y="55953"/>
                    <a:pt x="501650" y="57150"/>
                  </a:cubicBezTo>
                  <a:cubicBezTo>
                    <a:pt x="484860" y="60203"/>
                    <a:pt x="467783" y="61383"/>
                    <a:pt x="450850" y="63500"/>
                  </a:cubicBezTo>
                  <a:cubicBezTo>
                    <a:pt x="429683" y="61383"/>
                    <a:pt x="408258" y="61070"/>
                    <a:pt x="387350" y="57150"/>
                  </a:cubicBezTo>
                  <a:cubicBezTo>
                    <a:pt x="374192" y="54683"/>
                    <a:pt x="361950" y="48683"/>
                    <a:pt x="349250" y="44450"/>
                  </a:cubicBezTo>
                  <a:lnTo>
                    <a:pt x="330200" y="38100"/>
                  </a:lnTo>
                  <a:cubicBezTo>
                    <a:pt x="323850" y="35983"/>
                    <a:pt x="317644" y="33373"/>
                    <a:pt x="311150" y="31750"/>
                  </a:cubicBezTo>
                  <a:lnTo>
                    <a:pt x="285750" y="25400"/>
                  </a:lnTo>
                  <a:cubicBezTo>
                    <a:pt x="279400" y="21167"/>
                    <a:pt x="273526" y="16113"/>
                    <a:pt x="266700" y="12700"/>
                  </a:cubicBezTo>
                  <a:cubicBezTo>
                    <a:pt x="253683" y="6191"/>
                    <a:pt x="227976" y="2415"/>
                    <a:pt x="215900" y="0"/>
                  </a:cubicBezTo>
                  <a:cubicBezTo>
                    <a:pt x="158750" y="2117"/>
                    <a:pt x="101404" y="1172"/>
                    <a:pt x="44450" y="6350"/>
                  </a:cubicBezTo>
                  <a:cubicBezTo>
                    <a:pt x="31118" y="7562"/>
                    <a:pt x="6350" y="19050"/>
                    <a:pt x="6350" y="19050"/>
                  </a:cubicBezTo>
                  <a:cubicBezTo>
                    <a:pt x="4233" y="25400"/>
                    <a:pt x="0" y="31407"/>
                    <a:pt x="0" y="38100"/>
                  </a:cubicBezTo>
                  <a:cubicBezTo>
                    <a:pt x="0" y="48893"/>
                    <a:pt x="3510" y="59437"/>
                    <a:pt x="6350" y="69850"/>
                  </a:cubicBezTo>
                  <a:cubicBezTo>
                    <a:pt x="10295" y="84314"/>
                    <a:pt x="27110" y="140270"/>
                    <a:pt x="44450" y="146050"/>
                  </a:cubicBezTo>
                  <a:lnTo>
                    <a:pt x="82550" y="158750"/>
                  </a:lnTo>
                  <a:cubicBezTo>
                    <a:pt x="88900" y="160867"/>
                    <a:pt x="96031" y="161387"/>
                    <a:pt x="101600" y="165100"/>
                  </a:cubicBezTo>
                  <a:cubicBezTo>
                    <a:pt x="122472" y="179015"/>
                    <a:pt x="116696" y="177577"/>
                    <a:pt x="139700" y="184150"/>
                  </a:cubicBezTo>
                  <a:cubicBezTo>
                    <a:pt x="206878" y="203344"/>
                    <a:pt x="112658" y="173019"/>
                    <a:pt x="203200" y="203200"/>
                  </a:cubicBezTo>
                  <a:lnTo>
                    <a:pt x="222250" y="209550"/>
                  </a:lnTo>
                  <a:lnTo>
                    <a:pt x="241300" y="215900"/>
                  </a:lnTo>
                  <a:cubicBezTo>
                    <a:pt x="273050" y="213783"/>
                    <a:pt x="304887" y="212716"/>
                    <a:pt x="336550" y="209550"/>
                  </a:cubicBezTo>
                  <a:cubicBezTo>
                    <a:pt x="347289" y="208476"/>
                    <a:pt x="357507" y="203200"/>
                    <a:pt x="368300" y="203200"/>
                  </a:cubicBezTo>
                  <a:cubicBezTo>
                    <a:pt x="381175" y="203200"/>
                    <a:pt x="393700" y="207433"/>
                    <a:pt x="406400" y="209550"/>
                  </a:cubicBezTo>
                  <a:cubicBezTo>
                    <a:pt x="419100" y="218017"/>
                    <a:pt x="439673" y="220470"/>
                    <a:pt x="444500" y="234950"/>
                  </a:cubicBezTo>
                  <a:cubicBezTo>
                    <a:pt x="459317" y="279400"/>
                    <a:pt x="444500" y="268817"/>
                    <a:pt x="476250" y="279400"/>
                  </a:cubicBezTo>
                  <a:cubicBezTo>
                    <a:pt x="493183" y="277283"/>
                    <a:pt x="509985" y="273050"/>
                    <a:pt x="527050" y="273050"/>
                  </a:cubicBezTo>
                  <a:cubicBezTo>
                    <a:pt x="537843" y="273050"/>
                    <a:pt x="555387" y="269161"/>
                    <a:pt x="558800" y="279400"/>
                  </a:cubicBezTo>
                  <a:cubicBezTo>
                    <a:pt x="570199" y="313596"/>
                    <a:pt x="553751" y="353154"/>
                    <a:pt x="565150" y="387350"/>
                  </a:cubicBezTo>
                  <a:cubicBezTo>
                    <a:pt x="569977" y="401830"/>
                    <a:pt x="603250" y="412750"/>
                    <a:pt x="603250" y="412750"/>
                  </a:cubicBezTo>
                  <a:cubicBezTo>
                    <a:pt x="611717" y="425450"/>
                    <a:pt x="614170" y="446023"/>
                    <a:pt x="628650" y="450850"/>
                  </a:cubicBezTo>
                  <a:cubicBezTo>
                    <a:pt x="652190" y="458697"/>
                    <a:pt x="641350" y="460375"/>
                    <a:pt x="654050" y="463550"/>
                  </a:cubicBez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0552" y="4523014"/>
            <a:ext cx="5938931" cy="832848"/>
            <a:chOff x="1670552" y="4523014"/>
            <a:chExt cx="5938931" cy="832848"/>
          </a:xfrm>
        </p:grpSpPr>
        <p:sp>
          <p:nvSpPr>
            <p:cNvPr id="3" name="Freeform 2"/>
            <p:cNvSpPr/>
            <p:nvPr/>
          </p:nvSpPr>
          <p:spPr>
            <a:xfrm>
              <a:off x="7298871" y="4523014"/>
              <a:ext cx="310612" cy="261257"/>
            </a:xfrm>
            <a:custGeom>
              <a:avLst/>
              <a:gdLst>
                <a:gd name="connsiteX0" fmla="*/ 195943 w 310612"/>
                <a:gd name="connsiteY0" fmla="*/ 0 h 261257"/>
                <a:gd name="connsiteX1" fmla="*/ 65315 w 310612"/>
                <a:gd name="connsiteY1" fmla="*/ 16329 h 261257"/>
                <a:gd name="connsiteX2" fmla="*/ 48986 w 310612"/>
                <a:gd name="connsiteY2" fmla="*/ 65315 h 261257"/>
                <a:gd name="connsiteX3" fmla="*/ 0 w 310612"/>
                <a:gd name="connsiteY3" fmla="*/ 81643 h 261257"/>
                <a:gd name="connsiteX4" fmla="*/ 16329 w 310612"/>
                <a:gd name="connsiteY4" fmla="*/ 195943 h 261257"/>
                <a:gd name="connsiteX5" fmla="*/ 65315 w 310612"/>
                <a:gd name="connsiteY5" fmla="*/ 228600 h 261257"/>
                <a:gd name="connsiteX6" fmla="*/ 163286 w 310612"/>
                <a:gd name="connsiteY6" fmla="*/ 261257 h 261257"/>
                <a:gd name="connsiteX7" fmla="*/ 228600 w 310612"/>
                <a:gd name="connsiteY7" fmla="*/ 195943 h 261257"/>
                <a:gd name="connsiteX8" fmla="*/ 277586 w 310612"/>
                <a:gd name="connsiteY8" fmla="*/ 179615 h 261257"/>
                <a:gd name="connsiteX9" fmla="*/ 310243 w 310612"/>
                <a:gd name="connsiteY9" fmla="*/ 146957 h 261257"/>
                <a:gd name="connsiteX10" fmla="*/ 195943 w 310612"/>
                <a:gd name="connsiteY10" fmla="*/ 97972 h 261257"/>
                <a:gd name="connsiteX11" fmla="*/ 195943 w 310612"/>
                <a:gd name="connsiteY11" fmla="*/ 0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0612" h="261257">
                  <a:moveTo>
                    <a:pt x="195943" y="0"/>
                  </a:moveTo>
                  <a:cubicBezTo>
                    <a:pt x="152400" y="5443"/>
                    <a:pt x="105414" y="-1493"/>
                    <a:pt x="65315" y="16329"/>
                  </a:cubicBezTo>
                  <a:cubicBezTo>
                    <a:pt x="49587" y="23320"/>
                    <a:pt x="61157" y="53144"/>
                    <a:pt x="48986" y="65315"/>
                  </a:cubicBezTo>
                  <a:cubicBezTo>
                    <a:pt x="36815" y="77486"/>
                    <a:pt x="16329" y="76200"/>
                    <a:pt x="0" y="81643"/>
                  </a:cubicBezTo>
                  <a:cubicBezTo>
                    <a:pt x="5443" y="119743"/>
                    <a:pt x="698" y="160773"/>
                    <a:pt x="16329" y="195943"/>
                  </a:cubicBezTo>
                  <a:cubicBezTo>
                    <a:pt x="24299" y="213876"/>
                    <a:pt x="47382" y="220630"/>
                    <a:pt x="65315" y="228600"/>
                  </a:cubicBezTo>
                  <a:cubicBezTo>
                    <a:pt x="96772" y="242581"/>
                    <a:pt x="163286" y="261257"/>
                    <a:pt x="163286" y="261257"/>
                  </a:cubicBezTo>
                  <a:cubicBezTo>
                    <a:pt x="293915" y="217716"/>
                    <a:pt x="141515" y="283028"/>
                    <a:pt x="228600" y="195943"/>
                  </a:cubicBezTo>
                  <a:cubicBezTo>
                    <a:pt x="240771" y="183772"/>
                    <a:pt x="261257" y="185058"/>
                    <a:pt x="277586" y="179615"/>
                  </a:cubicBezTo>
                  <a:cubicBezTo>
                    <a:pt x="288472" y="168729"/>
                    <a:pt x="313977" y="161892"/>
                    <a:pt x="310243" y="146957"/>
                  </a:cubicBezTo>
                  <a:cubicBezTo>
                    <a:pt x="299320" y="103263"/>
                    <a:pt x="215417" y="117445"/>
                    <a:pt x="195943" y="97972"/>
                  </a:cubicBezTo>
                  <a:lnTo>
                    <a:pt x="195943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63769" y="4986530"/>
              <a:ext cx="1148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HTLV-1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0552" y="4986530"/>
              <a:ext cx="1148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HTLV-2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" name="Straight Connector 18"/>
          <p:cNvCxnSpPr>
            <a:stCxn id="15" idx="20"/>
          </p:cNvCxnSpPr>
          <p:nvPr/>
        </p:nvCxnSpPr>
        <p:spPr>
          <a:xfrm flipV="1">
            <a:off x="1966694" y="3031698"/>
            <a:ext cx="1233706" cy="248806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8"/>
          </p:cNvCxnSpPr>
          <p:nvPr/>
        </p:nvCxnSpPr>
        <p:spPr>
          <a:xfrm flipV="1">
            <a:off x="2639794" y="3031698"/>
            <a:ext cx="560606" cy="198006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3" idx="2"/>
          </p:cNvCxnSpPr>
          <p:nvPr/>
        </p:nvCxnSpPr>
        <p:spPr>
          <a:xfrm flipV="1">
            <a:off x="2944594" y="3031698"/>
            <a:ext cx="255806" cy="198006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0"/>
          </p:cNvCxnSpPr>
          <p:nvPr/>
        </p:nvCxnSpPr>
        <p:spPr>
          <a:xfrm flipV="1">
            <a:off x="2785844" y="3031698"/>
            <a:ext cx="414556" cy="591706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200400" y="3027089"/>
            <a:ext cx="228600" cy="4609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21"/>
          </p:cNvCxnSpPr>
          <p:nvPr/>
        </p:nvCxnSpPr>
        <p:spPr>
          <a:xfrm>
            <a:off x="3185894" y="3864704"/>
            <a:ext cx="180361" cy="0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246670" y="3864704"/>
            <a:ext cx="68030" cy="222250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66694" y="3900358"/>
            <a:ext cx="826489" cy="409094"/>
          </a:xfrm>
          <a:prstGeom prst="line">
            <a:avLst/>
          </a:prstGeom>
          <a:ln w="1079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" idx="3"/>
          </p:cNvCxnSpPr>
          <p:nvPr/>
        </p:nvCxnSpPr>
        <p:spPr>
          <a:xfrm flipH="1">
            <a:off x="6934200" y="4604657"/>
            <a:ext cx="364671" cy="0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13"/>
          </p:cNvCxnSpPr>
          <p:nvPr/>
        </p:nvCxnSpPr>
        <p:spPr>
          <a:xfrm>
            <a:off x="5395694" y="4086954"/>
            <a:ext cx="333595" cy="0"/>
          </a:xfrm>
          <a:prstGeom prst="line">
            <a:avLst/>
          </a:prstGeom>
          <a:ln w="1079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435452" y="4336191"/>
            <a:ext cx="357406" cy="0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833344" y="3900358"/>
            <a:ext cx="528856" cy="0"/>
          </a:xfrm>
          <a:prstGeom prst="line">
            <a:avLst/>
          </a:prstGeom>
          <a:ln w="1079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8" idx="14"/>
          </p:cNvCxnSpPr>
          <p:nvPr/>
        </p:nvCxnSpPr>
        <p:spPr>
          <a:xfrm flipH="1">
            <a:off x="1966694" y="3458304"/>
            <a:ext cx="82550" cy="450850"/>
          </a:xfrm>
          <a:prstGeom prst="line">
            <a:avLst/>
          </a:prstGeom>
          <a:ln w="1079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351968" y="2843807"/>
            <a:ext cx="566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&lt;1%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48000" y="3604736"/>
            <a:ext cx="1856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Caribbean,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S. </a:t>
            </a:r>
            <a:r>
              <a:rPr lang="en-US" sz="1400" dirty="0" err="1" smtClean="0">
                <a:solidFill>
                  <a:srgbClr val="FF0000"/>
                </a:solidFill>
              </a:rPr>
              <a:t>Amer</a:t>
            </a:r>
            <a:r>
              <a:rPr lang="en-US" sz="1400" dirty="0" smtClean="0">
                <a:solidFill>
                  <a:srgbClr val="FF0000"/>
                </a:solidFill>
              </a:rPr>
              <a:t>: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   1-5%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29289" y="4189511"/>
            <a:ext cx="66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5%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>
            <a:stCxn id="8" idx="18"/>
          </p:cNvCxnSpPr>
          <p:nvPr/>
        </p:nvCxnSpPr>
        <p:spPr>
          <a:xfrm>
            <a:off x="7586444" y="3426554"/>
            <a:ext cx="0" cy="231223"/>
          </a:xfrm>
          <a:prstGeom prst="line">
            <a:avLst/>
          </a:prstGeom>
          <a:ln w="1079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4319181" y="2642544"/>
            <a:ext cx="1084134" cy="769091"/>
          </a:xfrm>
          <a:custGeom>
            <a:avLst/>
            <a:gdLst>
              <a:gd name="connsiteX0" fmla="*/ 681444 w 1084134"/>
              <a:gd name="connsiteY0" fmla="*/ 129231 h 769091"/>
              <a:gd name="connsiteX1" fmla="*/ 667157 w 1084134"/>
              <a:gd name="connsiteY1" fmla="*/ 153044 h 769091"/>
              <a:gd name="connsiteX2" fmla="*/ 657632 w 1084134"/>
              <a:gd name="connsiteY2" fmla="*/ 167331 h 769091"/>
              <a:gd name="connsiteX3" fmla="*/ 629057 w 1084134"/>
              <a:gd name="connsiteY3" fmla="*/ 181619 h 769091"/>
              <a:gd name="connsiteX4" fmla="*/ 614769 w 1084134"/>
              <a:gd name="connsiteY4" fmla="*/ 191144 h 769091"/>
              <a:gd name="connsiteX5" fmla="*/ 533807 w 1084134"/>
              <a:gd name="connsiteY5" fmla="*/ 200669 h 769091"/>
              <a:gd name="connsiteX6" fmla="*/ 519519 w 1084134"/>
              <a:gd name="connsiteY6" fmla="*/ 210194 h 769091"/>
              <a:gd name="connsiteX7" fmla="*/ 495707 w 1084134"/>
              <a:gd name="connsiteY7" fmla="*/ 205431 h 769091"/>
              <a:gd name="connsiteX8" fmla="*/ 443319 w 1084134"/>
              <a:gd name="connsiteY8" fmla="*/ 200669 h 769091"/>
              <a:gd name="connsiteX9" fmla="*/ 438557 w 1084134"/>
              <a:gd name="connsiteY9" fmla="*/ 186381 h 769091"/>
              <a:gd name="connsiteX10" fmla="*/ 429032 w 1084134"/>
              <a:gd name="connsiteY10" fmla="*/ 172094 h 769091"/>
              <a:gd name="connsiteX11" fmla="*/ 438557 w 1084134"/>
              <a:gd name="connsiteY11" fmla="*/ 143519 h 769091"/>
              <a:gd name="connsiteX12" fmla="*/ 424269 w 1084134"/>
              <a:gd name="connsiteY12" fmla="*/ 86369 h 769091"/>
              <a:gd name="connsiteX13" fmla="*/ 409982 w 1084134"/>
              <a:gd name="connsiteY13" fmla="*/ 81606 h 769091"/>
              <a:gd name="connsiteX14" fmla="*/ 400457 w 1084134"/>
              <a:gd name="connsiteY14" fmla="*/ 162569 h 769091"/>
              <a:gd name="connsiteX15" fmla="*/ 395694 w 1084134"/>
              <a:gd name="connsiteY15" fmla="*/ 176856 h 769091"/>
              <a:gd name="connsiteX16" fmla="*/ 381407 w 1084134"/>
              <a:gd name="connsiteY16" fmla="*/ 191144 h 769091"/>
              <a:gd name="connsiteX17" fmla="*/ 371882 w 1084134"/>
              <a:gd name="connsiteY17" fmla="*/ 205431 h 769091"/>
              <a:gd name="connsiteX18" fmla="*/ 343307 w 1084134"/>
              <a:gd name="connsiteY18" fmla="*/ 214956 h 769091"/>
              <a:gd name="connsiteX19" fmla="*/ 329019 w 1084134"/>
              <a:gd name="connsiteY19" fmla="*/ 224481 h 769091"/>
              <a:gd name="connsiteX20" fmla="*/ 305207 w 1084134"/>
              <a:gd name="connsiteY20" fmla="*/ 248294 h 769091"/>
              <a:gd name="connsiteX21" fmla="*/ 295682 w 1084134"/>
              <a:gd name="connsiteY21" fmla="*/ 262581 h 769091"/>
              <a:gd name="connsiteX22" fmla="*/ 281394 w 1084134"/>
              <a:gd name="connsiteY22" fmla="*/ 276869 h 769091"/>
              <a:gd name="connsiteX23" fmla="*/ 271869 w 1084134"/>
              <a:gd name="connsiteY23" fmla="*/ 314969 h 769091"/>
              <a:gd name="connsiteX24" fmla="*/ 267107 w 1084134"/>
              <a:gd name="connsiteY24" fmla="*/ 329256 h 769091"/>
              <a:gd name="connsiteX25" fmla="*/ 252819 w 1084134"/>
              <a:gd name="connsiteY25" fmla="*/ 343544 h 769091"/>
              <a:gd name="connsiteX26" fmla="*/ 243294 w 1084134"/>
              <a:gd name="connsiteY26" fmla="*/ 357831 h 769091"/>
              <a:gd name="connsiteX27" fmla="*/ 214719 w 1084134"/>
              <a:gd name="connsiteY27" fmla="*/ 381644 h 769091"/>
              <a:gd name="connsiteX28" fmla="*/ 190907 w 1084134"/>
              <a:gd name="connsiteY28" fmla="*/ 376881 h 769091"/>
              <a:gd name="connsiteX29" fmla="*/ 176619 w 1084134"/>
              <a:gd name="connsiteY29" fmla="*/ 372119 h 769091"/>
              <a:gd name="connsiteX30" fmla="*/ 162332 w 1084134"/>
              <a:gd name="connsiteY30" fmla="*/ 376881 h 769091"/>
              <a:gd name="connsiteX31" fmla="*/ 109944 w 1084134"/>
              <a:gd name="connsiteY31" fmla="*/ 400694 h 769091"/>
              <a:gd name="connsiteX32" fmla="*/ 114707 w 1084134"/>
              <a:gd name="connsiteY32" fmla="*/ 414981 h 769091"/>
              <a:gd name="connsiteX33" fmla="*/ 143282 w 1084134"/>
              <a:gd name="connsiteY33" fmla="*/ 429269 h 769091"/>
              <a:gd name="connsiteX34" fmla="*/ 171857 w 1084134"/>
              <a:gd name="connsiteY34" fmla="*/ 448319 h 769091"/>
              <a:gd name="connsiteX35" fmla="*/ 181382 w 1084134"/>
              <a:gd name="connsiteY35" fmla="*/ 476894 h 769091"/>
              <a:gd name="connsiteX36" fmla="*/ 186144 w 1084134"/>
              <a:gd name="connsiteY36" fmla="*/ 491181 h 769091"/>
              <a:gd name="connsiteX37" fmla="*/ 181382 w 1084134"/>
              <a:gd name="connsiteY37" fmla="*/ 548331 h 769091"/>
              <a:gd name="connsiteX38" fmla="*/ 167094 w 1084134"/>
              <a:gd name="connsiteY38" fmla="*/ 553094 h 769091"/>
              <a:gd name="connsiteX39" fmla="*/ 128994 w 1084134"/>
              <a:gd name="connsiteY39" fmla="*/ 557856 h 769091"/>
              <a:gd name="connsiteX40" fmla="*/ 105182 w 1084134"/>
              <a:gd name="connsiteY40" fmla="*/ 562619 h 769091"/>
              <a:gd name="connsiteX41" fmla="*/ 24219 w 1084134"/>
              <a:gd name="connsiteY41" fmla="*/ 572144 h 769091"/>
              <a:gd name="connsiteX42" fmla="*/ 14694 w 1084134"/>
              <a:gd name="connsiteY42" fmla="*/ 662631 h 769091"/>
              <a:gd name="connsiteX43" fmla="*/ 5169 w 1084134"/>
              <a:gd name="connsiteY43" fmla="*/ 676919 h 769091"/>
              <a:gd name="connsiteX44" fmla="*/ 407 w 1084134"/>
              <a:gd name="connsiteY44" fmla="*/ 691206 h 769091"/>
              <a:gd name="connsiteX45" fmla="*/ 33744 w 1084134"/>
              <a:gd name="connsiteY45" fmla="*/ 705494 h 769091"/>
              <a:gd name="connsiteX46" fmla="*/ 38507 w 1084134"/>
              <a:gd name="connsiteY46" fmla="*/ 738831 h 769091"/>
              <a:gd name="connsiteX47" fmla="*/ 71844 w 1084134"/>
              <a:gd name="connsiteY47" fmla="*/ 743594 h 769091"/>
              <a:gd name="connsiteX48" fmla="*/ 76607 w 1084134"/>
              <a:gd name="connsiteY48" fmla="*/ 767406 h 769091"/>
              <a:gd name="connsiteX49" fmla="*/ 109944 w 1084134"/>
              <a:gd name="connsiteY49" fmla="*/ 762644 h 769091"/>
              <a:gd name="connsiteX50" fmla="*/ 138519 w 1084134"/>
              <a:gd name="connsiteY50" fmla="*/ 748356 h 769091"/>
              <a:gd name="connsiteX51" fmla="*/ 181382 w 1084134"/>
              <a:gd name="connsiteY51" fmla="*/ 738831 h 769091"/>
              <a:gd name="connsiteX52" fmla="*/ 205194 w 1084134"/>
              <a:gd name="connsiteY52" fmla="*/ 700731 h 769091"/>
              <a:gd name="connsiteX53" fmla="*/ 219482 w 1084134"/>
              <a:gd name="connsiteY53" fmla="*/ 695969 h 769091"/>
              <a:gd name="connsiteX54" fmla="*/ 214719 w 1084134"/>
              <a:gd name="connsiteY54" fmla="*/ 672156 h 769091"/>
              <a:gd name="connsiteX55" fmla="*/ 214719 w 1084134"/>
              <a:gd name="connsiteY55" fmla="*/ 638819 h 769091"/>
              <a:gd name="connsiteX56" fmla="*/ 238532 w 1084134"/>
              <a:gd name="connsiteY56" fmla="*/ 634056 h 769091"/>
              <a:gd name="connsiteX57" fmla="*/ 267107 w 1084134"/>
              <a:gd name="connsiteY57" fmla="*/ 624531 h 769091"/>
              <a:gd name="connsiteX58" fmla="*/ 276632 w 1084134"/>
              <a:gd name="connsiteY58" fmla="*/ 610244 h 769091"/>
              <a:gd name="connsiteX59" fmla="*/ 267107 w 1084134"/>
              <a:gd name="connsiteY59" fmla="*/ 567381 h 769091"/>
              <a:gd name="connsiteX60" fmla="*/ 362357 w 1084134"/>
              <a:gd name="connsiteY60" fmla="*/ 557856 h 769091"/>
              <a:gd name="connsiteX61" fmla="*/ 376644 w 1084134"/>
              <a:gd name="connsiteY61" fmla="*/ 548331 h 769091"/>
              <a:gd name="connsiteX62" fmla="*/ 390932 w 1084134"/>
              <a:gd name="connsiteY62" fmla="*/ 543569 h 769091"/>
              <a:gd name="connsiteX63" fmla="*/ 414744 w 1084134"/>
              <a:gd name="connsiteY63" fmla="*/ 519756 h 769091"/>
              <a:gd name="connsiteX64" fmla="*/ 433794 w 1084134"/>
              <a:gd name="connsiteY64" fmla="*/ 524519 h 769091"/>
              <a:gd name="connsiteX65" fmla="*/ 467132 w 1084134"/>
              <a:gd name="connsiteY65" fmla="*/ 591194 h 769091"/>
              <a:gd name="connsiteX66" fmla="*/ 481419 w 1084134"/>
              <a:gd name="connsiteY66" fmla="*/ 600719 h 769091"/>
              <a:gd name="connsiteX67" fmla="*/ 509994 w 1084134"/>
              <a:gd name="connsiteY67" fmla="*/ 610244 h 769091"/>
              <a:gd name="connsiteX68" fmla="*/ 529044 w 1084134"/>
              <a:gd name="connsiteY68" fmla="*/ 638819 h 769091"/>
              <a:gd name="connsiteX69" fmla="*/ 538569 w 1084134"/>
              <a:gd name="connsiteY69" fmla="*/ 653106 h 769091"/>
              <a:gd name="connsiteX70" fmla="*/ 552857 w 1084134"/>
              <a:gd name="connsiteY70" fmla="*/ 681681 h 769091"/>
              <a:gd name="connsiteX71" fmla="*/ 557619 w 1084134"/>
              <a:gd name="connsiteY71" fmla="*/ 695969 h 769091"/>
              <a:gd name="connsiteX72" fmla="*/ 543332 w 1084134"/>
              <a:gd name="connsiteY72" fmla="*/ 705494 h 769091"/>
              <a:gd name="connsiteX73" fmla="*/ 500469 w 1084134"/>
              <a:gd name="connsiteY73" fmla="*/ 715019 h 769091"/>
              <a:gd name="connsiteX74" fmla="*/ 486182 w 1084134"/>
              <a:gd name="connsiteY74" fmla="*/ 719781 h 769091"/>
              <a:gd name="connsiteX75" fmla="*/ 490944 w 1084134"/>
              <a:gd name="connsiteY75" fmla="*/ 734069 h 769091"/>
              <a:gd name="connsiteX76" fmla="*/ 519519 w 1084134"/>
              <a:gd name="connsiteY76" fmla="*/ 743594 h 769091"/>
              <a:gd name="connsiteX77" fmla="*/ 552857 w 1084134"/>
              <a:gd name="connsiteY77" fmla="*/ 738831 h 769091"/>
              <a:gd name="connsiteX78" fmla="*/ 571907 w 1084134"/>
              <a:gd name="connsiteY78" fmla="*/ 710256 h 769091"/>
              <a:gd name="connsiteX79" fmla="*/ 576669 w 1084134"/>
              <a:gd name="connsiteY79" fmla="*/ 653106 h 769091"/>
              <a:gd name="connsiteX80" fmla="*/ 605244 w 1084134"/>
              <a:gd name="connsiteY80" fmla="*/ 657869 h 769091"/>
              <a:gd name="connsiteX81" fmla="*/ 610007 w 1084134"/>
              <a:gd name="connsiteY81" fmla="*/ 643581 h 769091"/>
              <a:gd name="connsiteX82" fmla="*/ 595719 w 1084134"/>
              <a:gd name="connsiteY82" fmla="*/ 634056 h 769091"/>
              <a:gd name="connsiteX83" fmla="*/ 543332 w 1084134"/>
              <a:gd name="connsiteY83" fmla="*/ 619769 h 769091"/>
              <a:gd name="connsiteX84" fmla="*/ 524282 w 1084134"/>
              <a:gd name="connsiteY84" fmla="*/ 591194 h 769091"/>
              <a:gd name="connsiteX85" fmla="*/ 514757 w 1084134"/>
              <a:gd name="connsiteY85" fmla="*/ 576906 h 769091"/>
              <a:gd name="connsiteX86" fmla="*/ 471894 w 1084134"/>
              <a:gd name="connsiteY86" fmla="*/ 553094 h 769091"/>
              <a:gd name="connsiteX87" fmla="*/ 476657 w 1084134"/>
              <a:gd name="connsiteY87" fmla="*/ 510231 h 769091"/>
              <a:gd name="connsiteX88" fmla="*/ 486182 w 1084134"/>
              <a:gd name="connsiteY88" fmla="*/ 495944 h 769091"/>
              <a:gd name="connsiteX89" fmla="*/ 538569 w 1084134"/>
              <a:gd name="connsiteY89" fmla="*/ 500706 h 769091"/>
              <a:gd name="connsiteX90" fmla="*/ 552857 w 1084134"/>
              <a:gd name="connsiteY90" fmla="*/ 529281 h 769091"/>
              <a:gd name="connsiteX91" fmla="*/ 557619 w 1084134"/>
              <a:gd name="connsiteY91" fmla="*/ 543569 h 769091"/>
              <a:gd name="connsiteX92" fmla="*/ 586194 w 1084134"/>
              <a:gd name="connsiteY92" fmla="*/ 562619 h 769091"/>
              <a:gd name="connsiteX93" fmla="*/ 595719 w 1084134"/>
              <a:gd name="connsiteY93" fmla="*/ 576906 h 769091"/>
              <a:gd name="connsiteX94" fmla="*/ 610007 w 1084134"/>
              <a:gd name="connsiteY94" fmla="*/ 581669 h 769091"/>
              <a:gd name="connsiteX95" fmla="*/ 624294 w 1084134"/>
              <a:gd name="connsiteY95" fmla="*/ 591194 h 769091"/>
              <a:gd name="connsiteX96" fmla="*/ 629057 w 1084134"/>
              <a:gd name="connsiteY96" fmla="*/ 605481 h 769091"/>
              <a:gd name="connsiteX97" fmla="*/ 633819 w 1084134"/>
              <a:gd name="connsiteY97" fmla="*/ 657869 h 769091"/>
              <a:gd name="connsiteX98" fmla="*/ 648107 w 1084134"/>
              <a:gd name="connsiteY98" fmla="*/ 662631 h 769091"/>
              <a:gd name="connsiteX99" fmla="*/ 652869 w 1084134"/>
              <a:gd name="connsiteY99" fmla="*/ 676919 h 769091"/>
              <a:gd name="connsiteX100" fmla="*/ 657632 w 1084134"/>
              <a:gd name="connsiteY100" fmla="*/ 700731 h 769091"/>
              <a:gd name="connsiteX101" fmla="*/ 671919 w 1084134"/>
              <a:gd name="connsiteY101" fmla="*/ 710256 h 769091"/>
              <a:gd name="connsiteX102" fmla="*/ 695732 w 1084134"/>
              <a:gd name="connsiteY102" fmla="*/ 753119 h 769091"/>
              <a:gd name="connsiteX103" fmla="*/ 710019 w 1084134"/>
              <a:gd name="connsiteY103" fmla="*/ 757881 h 769091"/>
              <a:gd name="connsiteX104" fmla="*/ 724307 w 1084134"/>
              <a:gd name="connsiteY104" fmla="*/ 753119 h 769091"/>
              <a:gd name="connsiteX105" fmla="*/ 733832 w 1084134"/>
              <a:gd name="connsiteY105" fmla="*/ 724544 h 769091"/>
              <a:gd name="connsiteX106" fmla="*/ 748119 w 1084134"/>
              <a:gd name="connsiteY106" fmla="*/ 715019 h 769091"/>
              <a:gd name="connsiteX107" fmla="*/ 738594 w 1084134"/>
              <a:gd name="connsiteY107" fmla="*/ 700731 h 769091"/>
              <a:gd name="connsiteX108" fmla="*/ 705257 w 1084134"/>
              <a:gd name="connsiteY108" fmla="*/ 691206 h 769091"/>
              <a:gd name="connsiteX109" fmla="*/ 700494 w 1084134"/>
              <a:gd name="connsiteY109" fmla="*/ 653106 h 769091"/>
              <a:gd name="connsiteX110" fmla="*/ 719544 w 1084134"/>
              <a:gd name="connsiteY110" fmla="*/ 657869 h 769091"/>
              <a:gd name="connsiteX111" fmla="*/ 733832 w 1084134"/>
              <a:gd name="connsiteY111" fmla="*/ 653106 h 769091"/>
              <a:gd name="connsiteX112" fmla="*/ 748119 w 1084134"/>
              <a:gd name="connsiteY112" fmla="*/ 643581 h 769091"/>
              <a:gd name="connsiteX113" fmla="*/ 795744 w 1084134"/>
              <a:gd name="connsiteY113" fmla="*/ 638819 h 769091"/>
              <a:gd name="connsiteX114" fmla="*/ 814794 w 1084134"/>
              <a:gd name="connsiteY114" fmla="*/ 634056 h 769091"/>
              <a:gd name="connsiteX115" fmla="*/ 838607 w 1084134"/>
              <a:gd name="connsiteY115" fmla="*/ 629294 h 769091"/>
              <a:gd name="connsiteX116" fmla="*/ 833844 w 1084134"/>
              <a:gd name="connsiteY116" fmla="*/ 605481 h 769091"/>
              <a:gd name="connsiteX117" fmla="*/ 838607 w 1084134"/>
              <a:gd name="connsiteY117" fmla="*/ 514994 h 769091"/>
              <a:gd name="connsiteX118" fmla="*/ 843369 w 1084134"/>
              <a:gd name="connsiteY118" fmla="*/ 500706 h 769091"/>
              <a:gd name="connsiteX119" fmla="*/ 871944 w 1084134"/>
              <a:gd name="connsiteY119" fmla="*/ 486419 h 769091"/>
              <a:gd name="connsiteX120" fmla="*/ 886232 w 1084134"/>
              <a:gd name="connsiteY120" fmla="*/ 476894 h 769091"/>
              <a:gd name="connsiteX121" fmla="*/ 895757 w 1084134"/>
              <a:gd name="connsiteY121" fmla="*/ 462606 h 769091"/>
              <a:gd name="connsiteX122" fmla="*/ 929094 w 1084134"/>
              <a:gd name="connsiteY122" fmla="*/ 467369 h 769091"/>
              <a:gd name="connsiteX123" fmla="*/ 929094 w 1084134"/>
              <a:gd name="connsiteY123" fmla="*/ 495944 h 769091"/>
              <a:gd name="connsiteX124" fmla="*/ 933857 w 1084134"/>
              <a:gd name="connsiteY124" fmla="*/ 524519 h 769091"/>
              <a:gd name="connsiteX125" fmla="*/ 986244 w 1084134"/>
              <a:gd name="connsiteY125" fmla="*/ 519756 h 769091"/>
              <a:gd name="connsiteX126" fmla="*/ 1000532 w 1084134"/>
              <a:gd name="connsiteY126" fmla="*/ 514994 h 769091"/>
              <a:gd name="connsiteX127" fmla="*/ 1010057 w 1084134"/>
              <a:gd name="connsiteY127" fmla="*/ 500706 h 769091"/>
              <a:gd name="connsiteX128" fmla="*/ 1000532 w 1084134"/>
              <a:gd name="connsiteY128" fmla="*/ 486419 h 769091"/>
              <a:gd name="connsiteX129" fmla="*/ 986244 w 1084134"/>
              <a:gd name="connsiteY129" fmla="*/ 481656 h 769091"/>
              <a:gd name="connsiteX130" fmla="*/ 1000532 w 1084134"/>
              <a:gd name="connsiteY130" fmla="*/ 467369 h 769091"/>
              <a:gd name="connsiteX131" fmla="*/ 1033869 w 1084134"/>
              <a:gd name="connsiteY131" fmla="*/ 457844 h 769091"/>
              <a:gd name="connsiteX132" fmla="*/ 1048157 w 1084134"/>
              <a:gd name="connsiteY132" fmla="*/ 448319 h 769091"/>
              <a:gd name="connsiteX133" fmla="*/ 1071969 w 1084134"/>
              <a:gd name="connsiteY133" fmla="*/ 424506 h 769091"/>
              <a:gd name="connsiteX134" fmla="*/ 1076732 w 1084134"/>
              <a:gd name="connsiteY134" fmla="*/ 362594 h 769091"/>
              <a:gd name="connsiteX135" fmla="*/ 991007 w 1084134"/>
              <a:gd name="connsiteY135" fmla="*/ 357831 h 769091"/>
              <a:gd name="connsiteX136" fmla="*/ 986244 w 1084134"/>
              <a:gd name="connsiteY136" fmla="*/ 343544 h 769091"/>
              <a:gd name="connsiteX137" fmla="*/ 967194 w 1084134"/>
              <a:gd name="connsiteY137" fmla="*/ 314969 h 769091"/>
              <a:gd name="connsiteX138" fmla="*/ 957669 w 1084134"/>
              <a:gd name="connsiteY138" fmla="*/ 300681 h 769091"/>
              <a:gd name="connsiteX139" fmla="*/ 943382 w 1084134"/>
              <a:gd name="connsiteY139" fmla="*/ 286394 h 769091"/>
              <a:gd name="connsiteX140" fmla="*/ 929094 w 1084134"/>
              <a:gd name="connsiteY140" fmla="*/ 257819 h 769091"/>
              <a:gd name="connsiteX141" fmla="*/ 919569 w 1084134"/>
              <a:gd name="connsiteY141" fmla="*/ 229244 h 769091"/>
              <a:gd name="connsiteX142" fmla="*/ 914807 w 1084134"/>
              <a:gd name="connsiteY142" fmla="*/ 214956 h 769091"/>
              <a:gd name="connsiteX143" fmla="*/ 900519 w 1084134"/>
              <a:gd name="connsiteY143" fmla="*/ 205431 h 769091"/>
              <a:gd name="connsiteX144" fmla="*/ 895757 w 1084134"/>
              <a:gd name="connsiteY144" fmla="*/ 157806 h 769091"/>
              <a:gd name="connsiteX145" fmla="*/ 876707 w 1084134"/>
              <a:gd name="connsiteY145" fmla="*/ 153044 h 769091"/>
              <a:gd name="connsiteX146" fmla="*/ 838607 w 1084134"/>
              <a:gd name="connsiteY146" fmla="*/ 143519 h 769091"/>
              <a:gd name="connsiteX147" fmla="*/ 819557 w 1084134"/>
              <a:gd name="connsiteY147" fmla="*/ 91131 h 769091"/>
              <a:gd name="connsiteX148" fmla="*/ 810032 w 1084134"/>
              <a:gd name="connsiteY148" fmla="*/ 62556 h 769091"/>
              <a:gd name="connsiteX149" fmla="*/ 805269 w 1084134"/>
              <a:gd name="connsiteY149" fmla="*/ 5406 h 769091"/>
              <a:gd name="connsiteX150" fmla="*/ 738594 w 1084134"/>
              <a:gd name="connsiteY150" fmla="*/ 10169 h 769091"/>
              <a:gd name="connsiteX151" fmla="*/ 710019 w 1084134"/>
              <a:gd name="connsiteY151" fmla="*/ 19694 h 769091"/>
              <a:gd name="connsiteX152" fmla="*/ 714782 w 1084134"/>
              <a:gd name="connsiteY152" fmla="*/ 57794 h 769091"/>
              <a:gd name="connsiteX153" fmla="*/ 748119 w 1084134"/>
              <a:gd name="connsiteY153" fmla="*/ 62556 h 769091"/>
              <a:gd name="connsiteX154" fmla="*/ 743357 w 1084134"/>
              <a:gd name="connsiteY154" fmla="*/ 91131 h 769091"/>
              <a:gd name="connsiteX155" fmla="*/ 695732 w 1084134"/>
              <a:gd name="connsiteY155" fmla="*/ 81606 h 769091"/>
              <a:gd name="connsiteX156" fmla="*/ 681444 w 1084134"/>
              <a:gd name="connsiteY156" fmla="*/ 86369 h 769091"/>
              <a:gd name="connsiteX157" fmla="*/ 681444 w 1084134"/>
              <a:gd name="connsiteY157" fmla="*/ 129231 h 76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084134" h="769091">
                <a:moveTo>
                  <a:pt x="681444" y="129231"/>
                </a:moveTo>
                <a:cubicBezTo>
                  <a:pt x="679063" y="140344"/>
                  <a:pt x="672063" y="145194"/>
                  <a:pt x="667157" y="153044"/>
                </a:cubicBezTo>
                <a:cubicBezTo>
                  <a:pt x="664124" y="157898"/>
                  <a:pt x="661679" y="163284"/>
                  <a:pt x="657632" y="167331"/>
                </a:cubicBezTo>
                <a:cubicBezTo>
                  <a:pt x="643984" y="180978"/>
                  <a:pt x="644549" y="173873"/>
                  <a:pt x="629057" y="181619"/>
                </a:cubicBezTo>
                <a:cubicBezTo>
                  <a:pt x="623937" y="184179"/>
                  <a:pt x="619889" y="188584"/>
                  <a:pt x="614769" y="191144"/>
                </a:cubicBezTo>
                <a:cubicBezTo>
                  <a:pt x="593121" y="201967"/>
                  <a:pt x="544334" y="199917"/>
                  <a:pt x="533807" y="200669"/>
                </a:cubicBezTo>
                <a:cubicBezTo>
                  <a:pt x="529044" y="203844"/>
                  <a:pt x="525199" y="209484"/>
                  <a:pt x="519519" y="210194"/>
                </a:cubicBezTo>
                <a:cubicBezTo>
                  <a:pt x="511487" y="211198"/>
                  <a:pt x="503739" y="206435"/>
                  <a:pt x="495707" y="205431"/>
                </a:cubicBezTo>
                <a:cubicBezTo>
                  <a:pt x="478308" y="203256"/>
                  <a:pt x="460782" y="202256"/>
                  <a:pt x="443319" y="200669"/>
                </a:cubicBezTo>
                <a:cubicBezTo>
                  <a:pt x="441732" y="195906"/>
                  <a:pt x="440802" y="190871"/>
                  <a:pt x="438557" y="186381"/>
                </a:cubicBezTo>
                <a:cubicBezTo>
                  <a:pt x="435997" y="181262"/>
                  <a:pt x="429032" y="177818"/>
                  <a:pt x="429032" y="172094"/>
                </a:cubicBezTo>
                <a:cubicBezTo>
                  <a:pt x="429032" y="162054"/>
                  <a:pt x="438557" y="143519"/>
                  <a:pt x="438557" y="143519"/>
                </a:cubicBezTo>
                <a:cubicBezTo>
                  <a:pt x="436914" y="128732"/>
                  <a:pt x="440274" y="99174"/>
                  <a:pt x="424269" y="86369"/>
                </a:cubicBezTo>
                <a:cubicBezTo>
                  <a:pt x="420349" y="83233"/>
                  <a:pt x="414744" y="83194"/>
                  <a:pt x="409982" y="81606"/>
                </a:cubicBezTo>
                <a:cubicBezTo>
                  <a:pt x="397019" y="120493"/>
                  <a:pt x="410698" y="75525"/>
                  <a:pt x="400457" y="162569"/>
                </a:cubicBezTo>
                <a:cubicBezTo>
                  <a:pt x="399870" y="167555"/>
                  <a:pt x="398479" y="172679"/>
                  <a:pt x="395694" y="176856"/>
                </a:cubicBezTo>
                <a:cubicBezTo>
                  <a:pt x="391958" y="182460"/>
                  <a:pt x="385719" y="185970"/>
                  <a:pt x="381407" y="191144"/>
                </a:cubicBezTo>
                <a:cubicBezTo>
                  <a:pt x="377743" y="195541"/>
                  <a:pt x="376736" y="202398"/>
                  <a:pt x="371882" y="205431"/>
                </a:cubicBezTo>
                <a:cubicBezTo>
                  <a:pt x="363368" y="210752"/>
                  <a:pt x="343307" y="214956"/>
                  <a:pt x="343307" y="214956"/>
                </a:cubicBezTo>
                <a:cubicBezTo>
                  <a:pt x="338544" y="218131"/>
                  <a:pt x="333066" y="220434"/>
                  <a:pt x="329019" y="224481"/>
                </a:cubicBezTo>
                <a:cubicBezTo>
                  <a:pt x="297266" y="256234"/>
                  <a:pt x="343309" y="222892"/>
                  <a:pt x="305207" y="248294"/>
                </a:cubicBezTo>
                <a:cubicBezTo>
                  <a:pt x="302032" y="253056"/>
                  <a:pt x="299346" y="258184"/>
                  <a:pt x="295682" y="262581"/>
                </a:cubicBezTo>
                <a:cubicBezTo>
                  <a:pt x="291370" y="267755"/>
                  <a:pt x="285130" y="271265"/>
                  <a:pt x="281394" y="276869"/>
                </a:cubicBezTo>
                <a:cubicBezTo>
                  <a:pt x="277041" y="283399"/>
                  <a:pt x="272830" y="311126"/>
                  <a:pt x="271869" y="314969"/>
                </a:cubicBezTo>
                <a:cubicBezTo>
                  <a:pt x="270651" y="319839"/>
                  <a:pt x="269892" y="325079"/>
                  <a:pt x="267107" y="329256"/>
                </a:cubicBezTo>
                <a:cubicBezTo>
                  <a:pt x="263371" y="334860"/>
                  <a:pt x="257131" y="338370"/>
                  <a:pt x="252819" y="343544"/>
                </a:cubicBezTo>
                <a:cubicBezTo>
                  <a:pt x="249155" y="347941"/>
                  <a:pt x="246958" y="353434"/>
                  <a:pt x="243294" y="357831"/>
                </a:cubicBezTo>
                <a:cubicBezTo>
                  <a:pt x="231833" y="371585"/>
                  <a:pt x="228770" y="372277"/>
                  <a:pt x="214719" y="381644"/>
                </a:cubicBezTo>
                <a:cubicBezTo>
                  <a:pt x="206782" y="380056"/>
                  <a:pt x="198760" y="378844"/>
                  <a:pt x="190907" y="376881"/>
                </a:cubicBezTo>
                <a:cubicBezTo>
                  <a:pt x="186037" y="375663"/>
                  <a:pt x="181639" y="372119"/>
                  <a:pt x="176619" y="372119"/>
                </a:cubicBezTo>
                <a:cubicBezTo>
                  <a:pt x="171599" y="372119"/>
                  <a:pt x="167094" y="375294"/>
                  <a:pt x="162332" y="376881"/>
                </a:cubicBezTo>
                <a:cubicBezTo>
                  <a:pt x="127022" y="400421"/>
                  <a:pt x="144982" y="393686"/>
                  <a:pt x="109944" y="400694"/>
                </a:cubicBezTo>
                <a:cubicBezTo>
                  <a:pt x="111532" y="405456"/>
                  <a:pt x="111571" y="411061"/>
                  <a:pt x="114707" y="414981"/>
                </a:cubicBezTo>
                <a:cubicBezTo>
                  <a:pt x="124855" y="427666"/>
                  <a:pt x="130858" y="422367"/>
                  <a:pt x="143282" y="429269"/>
                </a:cubicBezTo>
                <a:cubicBezTo>
                  <a:pt x="153289" y="434828"/>
                  <a:pt x="171857" y="448319"/>
                  <a:pt x="171857" y="448319"/>
                </a:cubicBezTo>
                <a:lnTo>
                  <a:pt x="181382" y="476894"/>
                </a:lnTo>
                <a:lnTo>
                  <a:pt x="186144" y="491181"/>
                </a:lnTo>
                <a:cubicBezTo>
                  <a:pt x="184557" y="510231"/>
                  <a:pt x="187004" y="530060"/>
                  <a:pt x="181382" y="548331"/>
                </a:cubicBezTo>
                <a:cubicBezTo>
                  <a:pt x="179906" y="553129"/>
                  <a:pt x="172033" y="552196"/>
                  <a:pt x="167094" y="553094"/>
                </a:cubicBezTo>
                <a:cubicBezTo>
                  <a:pt x="154502" y="555384"/>
                  <a:pt x="141644" y="555910"/>
                  <a:pt x="128994" y="557856"/>
                </a:cubicBezTo>
                <a:cubicBezTo>
                  <a:pt x="120994" y="559087"/>
                  <a:pt x="113166" y="561288"/>
                  <a:pt x="105182" y="562619"/>
                </a:cubicBezTo>
                <a:cubicBezTo>
                  <a:pt x="73613" y="567881"/>
                  <a:pt x="58053" y="568760"/>
                  <a:pt x="24219" y="572144"/>
                </a:cubicBezTo>
                <a:cubicBezTo>
                  <a:pt x="8506" y="619286"/>
                  <a:pt x="34491" y="537257"/>
                  <a:pt x="14694" y="662631"/>
                </a:cubicBezTo>
                <a:cubicBezTo>
                  <a:pt x="13801" y="668285"/>
                  <a:pt x="8344" y="672156"/>
                  <a:pt x="5169" y="676919"/>
                </a:cubicBezTo>
                <a:cubicBezTo>
                  <a:pt x="3582" y="681681"/>
                  <a:pt x="-1457" y="686545"/>
                  <a:pt x="407" y="691206"/>
                </a:cubicBezTo>
                <a:cubicBezTo>
                  <a:pt x="4061" y="700342"/>
                  <a:pt x="27529" y="703940"/>
                  <a:pt x="33744" y="705494"/>
                </a:cubicBezTo>
                <a:cubicBezTo>
                  <a:pt x="24615" y="732881"/>
                  <a:pt x="13702" y="733870"/>
                  <a:pt x="38507" y="738831"/>
                </a:cubicBezTo>
                <a:cubicBezTo>
                  <a:pt x="49514" y="741032"/>
                  <a:pt x="60732" y="742006"/>
                  <a:pt x="71844" y="743594"/>
                </a:cubicBezTo>
                <a:cubicBezTo>
                  <a:pt x="73432" y="751531"/>
                  <a:pt x="69367" y="763786"/>
                  <a:pt x="76607" y="767406"/>
                </a:cubicBezTo>
                <a:cubicBezTo>
                  <a:pt x="86647" y="772426"/>
                  <a:pt x="98937" y="764845"/>
                  <a:pt x="109944" y="762644"/>
                </a:cubicBezTo>
                <a:cubicBezTo>
                  <a:pt x="129896" y="758654"/>
                  <a:pt x="119788" y="757721"/>
                  <a:pt x="138519" y="748356"/>
                </a:cubicBezTo>
                <a:cubicBezTo>
                  <a:pt x="150240" y="742496"/>
                  <a:pt x="170414" y="740659"/>
                  <a:pt x="181382" y="738831"/>
                </a:cubicBezTo>
                <a:cubicBezTo>
                  <a:pt x="190069" y="712771"/>
                  <a:pt x="184063" y="711296"/>
                  <a:pt x="205194" y="700731"/>
                </a:cubicBezTo>
                <a:cubicBezTo>
                  <a:pt x="209684" y="698486"/>
                  <a:pt x="214719" y="697556"/>
                  <a:pt x="219482" y="695969"/>
                </a:cubicBezTo>
                <a:cubicBezTo>
                  <a:pt x="217894" y="688031"/>
                  <a:pt x="216682" y="680009"/>
                  <a:pt x="214719" y="672156"/>
                </a:cubicBezTo>
                <a:cubicBezTo>
                  <a:pt x="212305" y="662501"/>
                  <a:pt x="202979" y="648603"/>
                  <a:pt x="214719" y="638819"/>
                </a:cubicBezTo>
                <a:cubicBezTo>
                  <a:pt x="220938" y="633637"/>
                  <a:pt x="230722" y="636186"/>
                  <a:pt x="238532" y="634056"/>
                </a:cubicBezTo>
                <a:cubicBezTo>
                  <a:pt x="248218" y="631414"/>
                  <a:pt x="267107" y="624531"/>
                  <a:pt x="267107" y="624531"/>
                </a:cubicBezTo>
                <a:cubicBezTo>
                  <a:pt x="270282" y="619769"/>
                  <a:pt x="276000" y="615933"/>
                  <a:pt x="276632" y="610244"/>
                </a:cubicBezTo>
                <a:cubicBezTo>
                  <a:pt x="278028" y="597675"/>
                  <a:pt x="271291" y="579935"/>
                  <a:pt x="267107" y="567381"/>
                </a:cubicBezTo>
                <a:cubicBezTo>
                  <a:pt x="314982" y="551424"/>
                  <a:pt x="233619" y="577167"/>
                  <a:pt x="362357" y="557856"/>
                </a:cubicBezTo>
                <a:cubicBezTo>
                  <a:pt x="368017" y="557007"/>
                  <a:pt x="371525" y="550891"/>
                  <a:pt x="376644" y="548331"/>
                </a:cubicBezTo>
                <a:cubicBezTo>
                  <a:pt x="381134" y="546086"/>
                  <a:pt x="386169" y="545156"/>
                  <a:pt x="390932" y="543569"/>
                </a:cubicBezTo>
                <a:cubicBezTo>
                  <a:pt x="396279" y="535548"/>
                  <a:pt x="403047" y="521427"/>
                  <a:pt x="414744" y="519756"/>
                </a:cubicBezTo>
                <a:cubicBezTo>
                  <a:pt x="421224" y="518830"/>
                  <a:pt x="427444" y="522931"/>
                  <a:pt x="433794" y="524519"/>
                </a:cubicBezTo>
                <a:cubicBezTo>
                  <a:pt x="439696" y="583535"/>
                  <a:pt x="425282" y="563294"/>
                  <a:pt x="467132" y="591194"/>
                </a:cubicBezTo>
                <a:cubicBezTo>
                  <a:pt x="471894" y="594369"/>
                  <a:pt x="475989" y="598909"/>
                  <a:pt x="481419" y="600719"/>
                </a:cubicBezTo>
                <a:lnTo>
                  <a:pt x="509994" y="610244"/>
                </a:lnTo>
                <a:lnTo>
                  <a:pt x="529044" y="638819"/>
                </a:lnTo>
                <a:cubicBezTo>
                  <a:pt x="532219" y="643581"/>
                  <a:pt x="536759" y="647676"/>
                  <a:pt x="538569" y="653106"/>
                </a:cubicBezTo>
                <a:cubicBezTo>
                  <a:pt x="545142" y="672824"/>
                  <a:pt x="540547" y="663217"/>
                  <a:pt x="552857" y="681681"/>
                </a:cubicBezTo>
                <a:cubicBezTo>
                  <a:pt x="554444" y="686444"/>
                  <a:pt x="559483" y="691308"/>
                  <a:pt x="557619" y="695969"/>
                </a:cubicBezTo>
                <a:cubicBezTo>
                  <a:pt x="555493" y="701283"/>
                  <a:pt x="548451" y="702934"/>
                  <a:pt x="543332" y="705494"/>
                </a:cubicBezTo>
                <a:cubicBezTo>
                  <a:pt x="530471" y="711925"/>
                  <a:pt x="513631" y="712094"/>
                  <a:pt x="500469" y="715019"/>
                </a:cubicBezTo>
                <a:cubicBezTo>
                  <a:pt x="495569" y="716108"/>
                  <a:pt x="490944" y="718194"/>
                  <a:pt x="486182" y="719781"/>
                </a:cubicBezTo>
                <a:cubicBezTo>
                  <a:pt x="487769" y="724544"/>
                  <a:pt x="486859" y="731151"/>
                  <a:pt x="490944" y="734069"/>
                </a:cubicBezTo>
                <a:cubicBezTo>
                  <a:pt x="499114" y="739905"/>
                  <a:pt x="519519" y="743594"/>
                  <a:pt x="519519" y="743594"/>
                </a:cubicBezTo>
                <a:cubicBezTo>
                  <a:pt x="530632" y="742006"/>
                  <a:pt x="543386" y="744858"/>
                  <a:pt x="552857" y="738831"/>
                </a:cubicBezTo>
                <a:cubicBezTo>
                  <a:pt x="562515" y="732685"/>
                  <a:pt x="571907" y="710256"/>
                  <a:pt x="571907" y="710256"/>
                </a:cubicBezTo>
                <a:cubicBezTo>
                  <a:pt x="573494" y="691206"/>
                  <a:pt x="566406" y="669233"/>
                  <a:pt x="576669" y="653106"/>
                </a:cubicBezTo>
                <a:cubicBezTo>
                  <a:pt x="581853" y="644959"/>
                  <a:pt x="595959" y="660522"/>
                  <a:pt x="605244" y="657869"/>
                </a:cubicBezTo>
                <a:cubicBezTo>
                  <a:pt x="610071" y="656490"/>
                  <a:pt x="608419" y="648344"/>
                  <a:pt x="610007" y="643581"/>
                </a:cubicBezTo>
                <a:cubicBezTo>
                  <a:pt x="605244" y="640406"/>
                  <a:pt x="601241" y="635562"/>
                  <a:pt x="595719" y="634056"/>
                </a:cubicBezTo>
                <a:cubicBezTo>
                  <a:pt x="535524" y="617640"/>
                  <a:pt x="575609" y="641288"/>
                  <a:pt x="543332" y="619769"/>
                </a:cubicBezTo>
                <a:lnTo>
                  <a:pt x="524282" y="591194"/>
                </a:lnTo>
                <a:cubicBezTo>
                  <a:pt x="521107" y="586431"/>
                  <a:pt x="519520" y="580081"/>
                  <a:pt x="514757" y="576906"/>
                </a:cubicBezTo>
                <a:cubicBezTo>
                  <a:pt x="482005" y="555071"/>
                  <a:pt x="497042" y="561476"/>
                  <a:pt x="471894" y="553094"/>
                </a:cubicBezTo>
                <a:cubicBezTo>
                  <a:pt x="473482" y="538806"/>
                  <a:pt x="473170" y="524177"/>
                  <a:pt x="476657" y="510231"/>
                </a:cubicBezTo>
                <a:cubicBezTo>
                  <a:pt x="478045" y="504678"/>
                  <a:pt x="480525" y="496814"/>
                  <a:pt x="486182" y="495944"/>
                </a:cubicBezTo>
                <a:cubicBezTo>
                  <a:pt x="503512" y="493278"/>
                  <a:pt x="521107" y="499119"/>
                  <a:pt x="538569" y="500706"/>
                </a:cubicBezTo>
                <a:cubicBezTo>
                  <a:pt x="550544" y="536627"/>
                  <a:pt x="534389" y="492344"/>
                  <a:pt x="552857" y="529281"/>
                </a:cubicBezTo>
                <a:cubicBezTo>
                  <a:pt x="555102" y="533771"/>
                  <a:pt x="554069" y="540019"/>
                  <a:pt x="557619" y="543569"/>
                </a:cubicBezTo>
                <a:cubicBezTo>
                  <a:pt x="565714" y="551664"/>
                  <a:pt x="586194" y="562619"/>
                  <a:pt x="586194" y="562619"/>
                </a:cubicBezTo>
                <a:cubicBezTo>
                  <a:pt x="589369" y="567381"/>
                  <a:pt x="591250" y="573330"/>
                  <a:pt x="595719" y="576906"/>
                </a:cubicBezTo>
                <a:cubicBezTo>
                  <a:pt x="599639" y="580042"/>
                  <a:pt x="605517" y="579424"/>
                  <a:pt x="610007" y="581669"/>
                </a:cubicBezTo>
                <a:cubicBezTo>
                  <a:pt x="615126" y="584229"/>
                  <a:pt x="619532" y="588019"/>
                  <a:pt x="624294" y="591194"/>
                </a:cubicBezTo>
                <a:cubicBezTo>
                  <a:pt x="625882" y="595956"/>
                  <a:pt x="628347" y="600511"/>
                  <a:pt x="629057" y="605481"/>
                </a:cubicBezTo>
                <a:cubicBezTo>
                  <a:pt x="631537" y="622839"/>
                  <a:pt x="628274" y="641234"/>
                  <a:pt x="633819" y="657869"/>
                </a:cubicBezTo>
                <a:cubicBezTo>
                  <a:pt x="635407" y="662632"/>
                  <a:pt x="643344" y="661044"/>
                  <a:pt x="648107" y="662631"/>
                </a:cubicBezTo>
                <a:cubicBezTo>
                  <a:pt x="649694" y="667394"/>
                  <a:pt x="651651" y="672049"/>
                  <a:pt x="652869" y="676919"/>
                </a:cubicBezTo>
                <a:cubicBezTo>
                  <a:pt x="654832" y="684772"/>
                  <a:pt x="653616" y="693703"/>
                  <a:pt x="657632" y="700731"/>
                </a:cubicBezTo>
                <a:cubicBezTo>
                  <a:pt x="660472" y="705701"/>
                  <a:pt x="667157" y="707081"/>
                  <a:pt x="671919" y="710256"/>
                </a:cubicBezTo>
                <a:cubicBezTo>
                  <a:pt x="676113" y="722836"/>
                  <a:pt x="683451" y="749026"/>
                  <a:pt x="695732" y="753119"/>
                </a:cubicBezTo>
                <a:lnTo>
                  <a:pt x="710019" y="757881"/>
                </a:lnTo>
                <a:cubicBezTo>
                  <a:pt x="714782" y="756294"/>
                  <a:pt x="721389" y="757204"/>
                  <a:pt x="724307" y="753119"/>
                </a:cubicBezTo>
                <a:cubicBezTo>
                  <a:pt x="730143" y="744949"/>
                  <a:pt x="725478" y="730113"/>
                  <a:pt x="733832" y="724544"/>
                </a:cubicBezTo>
                <a:lnTo>
                  <a:pt x="748119" y="715019"/>
                </a:lnTo>
                <a:cubicBezTo>
                  <a:pt x="744944" y="710256"/>
                  <a:pt x="743064" y="704307"/>
                  <a:pt x="738594" y="700731"/>
                </a:cubicBezTo>
                <a:cubicBezTo>
                  <a:pt x="735490" y="698248"/>
                  <a:pt x="706498" y="691516"/>
                  <a:pt x="705257" y="691206"/>
                </a:cubicBezTo>
                <a:cubicBezTo>
                  <a:pt x="698841" y="681582"/>
                  <a:pt x="683863" y="666411"/>
                  <a:pt x="700494" y="653106"/>
                </a:cubicBezTo>
                <a:cubicBezTo>
                  <a:pt x="705605" y="649017"/>
                  <a:pt x="713194" y="656281"/>
                  <a:pt x="719544" y="657869"/>
                </a:cubicBezTo>
                <a:cubicBezTo>
                  <a:pt x="724307" y="656281"/>
                  <a:pt x="729342" y="655351"/>
                  <a:pt x="733832" y="653106"/>
                </a:cubicBezTo>
                <a:cubicBezTo>
                  <a:pt x="738951" y="650546"/>
                  <a:pt x="742542" y="644868"/>
                  <a:pt x="748119" y="643581"/>
                </a:cubicBezTo>
                <a:cubicBezTo>
                  <a:pt x="763665" y="639994"/>
                  <a:pt x="779869" y="640406"/>
                  <a:pt x="795744" y="638819"/>
                </a:cubicBezTo>
                <a:cubicBezTo>
                  <a:pt x="802094" y="637231"/>
                  <a:pt x="808404" y="635476"/>
                  <a:pt x="814794" y="634056"/>
                </a:cubicBezTo>
                <a:cubicBezTo>
                  <a:pt x="822696" y="632300"/>
                  <a:pt x="834117" y="636029"/>
                  <a:pt x="838607" y="629294"/>
                </a:cubicBezTo>
                <a:cubicBezTo>
                  <a:pt x="843097" y="622559"/>
                  <a:pt x="835432" y="613419"/>
                  <a:pt x="833844" y="605481"/>
                </a:cubicBezTo>
                <a:cubicBezTo>
                  <a:pt x="835432" y="575319"/>
                  <a:pt x="835872" y="545074"/>
                  <a:pt x="838607" y="514994"/>
                </a:cubicBezTo>
                <a:cubicBezTo>
                  <a:pt x="839062" y="509994"/>
                  <a:pt x="840233" y="504626"/>
                  <a:pt x="843369" y="500706"/>
                </a:cubicBezTo>
                <a:cubicBezTo>
                  <a:pt x="850083" y="492313"/>
                  <a:pt x="862532" y="489556"/>
                  <a:pt x="871944" y="486419"/>
                </a:cubicBezTo>
                <a:cubicBezTo>
                  <a:pt x="876707" y="483244"/>
                  <a:pt x="882185" y="480941"/>
                  <a:pt x="886232" y="476894"/>
                </a:cubicBezTo>
                <a:cubicBezTo>
                  <a:pt x="890279" y="472847"/>
                  <a:pt x="890169" y="463848"/>
                  <a:pt x="895757" y="462606"/>
                </a:cubicBezTo>
                <a:cubicBezTo>
                  <a:pt x="906715" y="460171"/>
                  <a:pt x="917982" y="465781"/>
                  <a:pt x="929094" y="467369"/>
                </a:cubicBezTo>
                <a:cubicBezTo>
                  <a:pt x="941795" y="505466"/>
                  <a:pt x="929094" y="457845"/>
                  <a:pt x="929094" y="495944"/>
                </a:cubicBezTo>
                <a:cubicBezTo>
                  <a:pt x="929094" y="505600"/>
                  <a:pt x="932269" y="514994"/>
                  <a:pt x="933857" y="524519"/>
                </a:cubicBezTo>
                <a:cubicBezTo>
                  <a:pt x="951319" y="522931"/>
                  <a:pt x="968886" y="522236"/>
                  <a:pt x="986244" y="519756"/>
                </a:cubicBezTo>
                <a:cubicBezTo>
                  <a:pt x="991214" y="519046"/>
                  <a:pt x="996612" y="518130"/>
                  <a:pt x="1000532" y="514994"/>
                </a:cubicBezTo>
                <a:cubicBezTo>
                  <a:pt x="1005002" y="511418"/>
                  <a:pt x="1006882" y="505469"/>
                  <a:pt x="1010057" y="500706"/>
                </a:cubicBezTo>
                <a:cubicBezTo>
                  <a:pt x="1006882" y="495944"/>
                  <a:pt x="1005001" y="489995"/>
                  <a:pt x="1000532" y="486419"/>
                </a:cubicBezTo>
                <a:cubicBezTo>
                  <a:pt x="996612" y="483283"/>
                  <a:pt x="986244" y="486676"/>
                  <a:pt x="986244" y="481656"/>
                </a:cubicBezTo>
                <a:cubicBezTo>
                  <a:pt x="986244" y="474921"/>
                  <a:pt x="994928" y="471105"/>
                  <a:pt x="1000532" y="467369"/>
                </a:cubicBezTo>
                <a:cubicBezTo>
                  <a:pt x="1004635" y="464634"/>
                  <a:pt x="1031324" y="458480"/>
                  <a:pt x="1033869" y="457844"/>
                </a:cubicBezTo>
                <a:cubicBezTo>
                  <a:pt x="1038632" y="454669"/>
                  <a:pt x="1044110" y="452366"/>
                  <a:pt x="1048157" y="448319"/>
                </a:cubicBezTo>
                <a:cubicBezTo>
                  <a:pt x="1079910" y="416566"/>
                  <a:pt x="1033867" y="449908"/>
                  <a:pt x="1071969" y="424506"/>
                </a:cubicBezTo>
                <a:cubicBezTo>
                  <a:pt x="1074410" y="417184"/>
                  <a:pt x="1094803" y="370203"/>
                  <a:pt x="1076732" y="362594"/>
                </a:cubicBezTo>
                <a:cubicBezTo>
                  <a:pt x="1050356" y="351488"/>
                  <a:pt x="1019582" y="359419"/>
                  <a:pt x="991007" y="357831"/>
                </a:cubicBezTo>
                <a:cubicBezTo>
                  <a:pt x="989419" y="353069"/>
                  <a:pt x="988682" y="347932"/>
                  <a:pt x="986244" y="343544"/>
                </a:cubicBezTo>
                <a:cubicBezTo>
                  <a:pt x="980684" y="333537"/>
                  <a:pt x="973544" y="324494"/>
                  <a:pt x="967194" y="314969"/>
                </a:cubicBezTo>
                <a:cubicBezTo>
                  <a:pt x="964019" y="310206"/>
                  <a:pt x="961716" y="304728"/>
                  <a:pt x="957669" y="300681"/>
                </a:cubicBezTo>
                <a:lnTo>
                  <a:pt x="943382" y="286394"/>
                </a:lnTo>
                <a:cubicBezTo>
                  <a:pt x="926009" y="234278"/>
                  <a:pt x="953717" y="313220"/>
                  <a:pt x="929094" y="257819"/>
                </a:cubicBezTo>
                <a:cubicBezTo>
                  <a:pt x="925016" y="248644"/>
                  <a:pt x="922744" y="238769"/>
                  <a:pt x="919569" y="229244"/>
                </a:cubicBezTo>
                <a:cubicBezTo>
                  <a:pt x="917982" y="224481"/>
                  <a:pt x="918984" y="217741"/>
                  <a:pt x="914807" y="214956"/>
                </a:cubicBezTo>
                <a:lnTo>
                  <a:pt x="900519" y="205431"/>
                </a:lnTo>
                <a:cubicBezTo>
                  <a:pt x="898932" y="189556"/>
                  <a:pt x="902359" y="172330"/>
                  <a:pt x="895757" y="157806"/>
                </a:cubicBezTo>
                <a:cubicBezTo>
                  <a:pt x="893049" y="151847"/>
                  <a:pt x="883097" y="154464"/>
                  <a:pt x="876707" y="153044"/>
                </a:cubicBezTo>
                <a:cubicBezTo>
                  <a:pt x="842228" y="145382"/>
                  <a:pt x="864135" y="152028"/>
                  <a:pt x="838607" y="143519"/>
                </a:cubicBezTo>
                <a:cubicBezTo>
                  <a:pt x="812591" y="117503"/>
                  <a:pt x="830244" y="141004"/>
                  <a:pt x="819557" y="91131"/>
                </a:cubicBezTo>
                <a:cubicBezTo>
                  <a:pt x="817453" y="81314"/>
                  <a:pt x="810032" y="62556"/>
                  <a:pt x="810032" y="62556"/>
                </a:cubicBezTo>
                <a:cubicBezTo>
                  <a:pt x="808444" y="43506"/>
                  <a:pt x="820684" y="16710"/>
                  <a:pt x="805269" y="5406"/>
                </a:cubicBezTo>
                <a:cubicBezTo>
                  <a:pt x="787301" y="-7770"/>
                  <a:pt x="760629" y="6864"/>
                  <a:pt x="738594" y="10169"/>
                </a:cubicBezTo>
                <a:cubicBezTo>
                  <a:pt x="728665" y="11658"/>
                  <a:pt x="710019" y="19694"/>
                  <a:pt x="710019" y="19694"/>
                </a:cubicBezTo>
                <a:cubicBezTo>
                  <a:pt x="703097" y="40461"/>
                  <a:pt x="689624" y="50247"/>
                  <a:pt x="714782" y="57794"/>
                </a:cubicBezTo>
                <a:cubicBezTo>
                  <a:pt x="725534" y="61019"/>
                  <a:pt x="737007" y="60969"/>
                  <a:pt x="748119" y="62556"/>
                </a:cubicBezTo>
                <a:cubicBezTo>
                  <a:pt x="746532" y="72081"/>
                  <a:pt x="752432" y="87831"/>
                  <a:pt x="743357" y="91131"/>
                </a:cubicBezTo>
                <a:cubicBezTo>
                  <a:pt x="728142" y="96664"/>
                  <a:pt x="695732" y="81606"/>
                  <a:pt x="695732" y="81606"/>
                </a:cubicBezTo>
                <a:cubicBezTo>
                  <a:pt x="690969" y="83194"/>
                  <a:pt x="684994" y="82819"/>
                  <a:pt x="681444" y="86369"/>
                </a:cubicBezTo>
                <a:cubicBezTo>
                  <a:pt x="673168" y="94645"/>
                  <a:pt x="683825" y="118118"/>
                  <a:pt x="681444" y="129231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4388644" y="3130701"/>
            <a:ext cx="110347" cy="1155"/>
          </a:xfrm>
          <a:prstGeom prst="line">
            <a:avLst/>
          </a:prstGeom>
          <a:ln w="1079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705238" y="2971800"/>
            <a:ext cx="80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10-15%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80032" y="3609978"/>
            <a:ext cx="1491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IV </a:t>
            </a:r>
            <a:r>
              <a:rPr lang="en-US" sz="1400" dirty="0" smtClean="0">
                <a:solidFill>
                  <a:srgbClr val="0070C0"/>
                </a:solidFill>
              </a:rPr>
              <a:t>drug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users &amp; Amerindians: 5-15%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824667" y="3384530"/>
            <a:ext cx="1380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              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Japan: 5%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Okinawa:    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      37%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656044" y="394490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Pygmy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67400" y="4463310"/>
            <a:ext cx="135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Aboriginals: 14%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8486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November 2009: Eliminated mandatory prospective testing of organ donors for HTLV 1&amp;2.</a:t>
            </a:r>
          </a:p>
          <a:p>
            <a:pPr lvl="1"/>
            <a:r>
              <a:rPr lang="en-US" b="1" dirty="0" smtClean="0"/>
              <a:t>False positive</a:t>
            </a:r>
            <a:r>
              <a:rPr lang="en-US" dirty="0" smtClean="0"/>
              <a:t> screening tests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organ wastage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Low prevalence </a:t>
            </a:r>
            <a:r>
              <a:rPr lang="en-US" dirty="0" smtClean="0">
                <a:sym typeface="Wingdings" pitchFamily="2" charset="2"/>
              </a:rPr>
              <a:t>of HTLV-1 in US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Lack</a:t>
            </a:r>
            <a:r>
              <a:rPr lang="en-US" dirty="0" smtClean="0">
                <a:sym typeface="Wingdings" pitchFamily="2" charset="2"/>
              </a:rPr>
              <a:t> of FDA-licensed HTLV-1 screening test.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ELISA: cannot distinguish HTLV-1 from HTLV-2.  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87" y="4038600"/>
            <a:ext cx="44577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1950"/>
            <a:ext cx="7024744" cy="1143000"/>
          </a:xfrm>
        </p:spPr>
        <p:txBody>
          <a:bodyPr/>
          <a:lstStyle/>
          <a:p>
            <a:r>
              <a:rPr lang="en-US" dirty="0" smtClean="0"/>
              <a:t>Real-Time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5901"/>
            <a:ext cx="7467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Amplification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High Sensitivity</a:t>
            </a:r>
          </a:p>
          <a:p>
            <a:r>
              <a:rPr lang="en-US" dirty="0" smtClean="0"/>
              <a:t>Rapid; available in many Hospital/OPO labs</a:t>
            </a:r>
          </a:p>
          <a:p>
            <a:r>
              <a:rPr lang="en-US" dirty="0" smtClean="0"/>
              <a:t>Possible to test </a:t>
            </a:r>
            <a:r>
              <a:rPr lang="en-US" dirty="0"/>
              <a:t>for multiple </a:t>
            </a:r>
            <a:r>
              <a:rPr lang="en-US" dirty="0" smtClean="0"/>
              <a:t>viruses in one run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7368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7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Present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3508977"/>
          </a:xfrm>
        </p:spPr>
        <p:txBody>
          <a:bodyPr/>
          <a:lstStyle/>
          <a:p>
            <a:r>
              <a:rPr lang="en-US" dirty="0" smtClean="0"/>
              <a:t>It is possible to detect physiological levels of HTLV-1 and 2 </a:t>
            </a:r>
            <a:r>
              <a:rPr lang="en-US" dirty="0" err="1" smtClean="0"/>
              <a:t>proviral</a:t>
            </a:r>
            <a:r>
              <a:rPr lang="en-US" dirty="0" smtClean="0"/>
              <a:t> DNA </a:t>
            </a:r>
            <a:r>
              <a:rPr lang="en-US" dirty="0"/>
              <a:t>in </a:t>
            </a:r>
            <a:r>
              <a:rPr lang="en-US" dirty="0" smtClean="0"/>
              <a:t>genomic </a:t>
            </a:r>
            <a:r>
              <a:rPr lang="en-US" dirty="0"/>
              <a:t>DNA </a:t>
            </a:r>
            <a:r>
              <a:rPr lang="en-US" dirty="0" smtClean="0"/>
              <a:t>samples using </a:t>
            </a:r>
            <a:r>
              <a:rPr lang="en-US" dirty="0" err="1"/>
              <a:t>q</a:t>
            </a:r>
            <a:r>
              <a:rPr lang="en-US" dirty="0" err="1" smtClean="0"/>
              <a:t>PCR</a:t>
            </a:r>
            <a:r>
              <a:rPr lang="en-US" dirty="0" smtClean="0"/>
              <a:t> technology. 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82" y="2933700"/>
            <a:ext cx="40290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PCR</a:t>
            </a:r>
            <a:r>
              <a:rPr lang="en-US" dirty="0" smtClean="0"/>
              <a:t> for HTLV-1&amp;2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238999" cy="482282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Began with </a:t>
            </a:r>
            <a:r>
              <a:rPr lang="en-US" u="sng" dirty="0" smtClean="0"/>
              <a:t>SYBR </a:t>
            </a:r>
            <a:r>
              <a:rPr lang="en-US" u="sng" dirty="0"/>
              <a:t>Green T</a:t>
            </a:r>
            <a:r>
              <a:rPr lang="en-US" u="sng" dirty="0" smtClean="0"/>
              <a:t>echnology</a:t>
            </a:r>
          </a:p>
          <a:p>
            <a:pPr lvl="2"/>
            <a:r>
              <a:rPr lang="en-US" dirty="0" smtClean="0"/>
              <a:t>Using </a:t>
            </a:r>
            <a:r>
              <a:rPr lang="en-US" b="1" dirty="0" err="1"/>
              <a:t>pSG</a:t>
            </a:r>
            <a:r>
              <a:rPr lang="en-US" b="1" dirty="0"/>
              <a:t>-Tax 1</a:t>
            </a:r>
            <a:r>
              <a:rPr lang="en-US" dirty="0"/>
              <a:t> as </a:t>
            </a:r>
            <a:r>
              <a:rPr lang="en-US" b="1" dirty="0"/>
              <a:t>plasmid DNA template </a:t>
            </a:r>
          </a:p>
          <a:p>
            <a:pPr lvl="2"/>
            <a:r>
              <a:rPr lang="en-US" dirty="0" smtClean="0"/>
              <a:t>Primers: </a:t>
            </a:r>
          </a:p>
          <a:p>
            <a:pPr lvl="3"/>
            <a:r>
              <a:rPr lang="en-US" b="1" dirty="0" smtClean="0"/>
              <a:t>HTLV-1F</a:t>
            </a:r>
            <a:r>
              <a:rPr lang="en-US" dirty="0" smtClean="0"/>
              <a:t> </a:t>
            </a:r>
            <a:r>
              <a:rPr lang="en-US" dirty="0"/>
              <a:t>CTCCTTCCCCACCCAGAGA</a:t>
            </a:r>
            <a:endParaRPr lang="en-US" dirty="0" smtClean="0"/>
          </a:p>
          <a:p>
            <a:pPr lvl="3"/>
            <a:r>
              <a:rPr lang="en-US" b="1" dirty="0" smtClean="0"/>
              <a:t>HTLV-1R</a:t>
            </a:r>
            <a:r>
              <a:rPr lang="en-US" dirty="0" smtClean="0"/>
              <a:t> GGGTGGGTTCCATGTATCCATT</a:t>
            </a:r>
          </a:p>
          <a:p>
            <a:pPr lvl="1"/>
            <a:r>
              <a:rPr lang="en-US" dirty="0" smtClean="0"/>
              <a:t>Progressed to </a:t>
            </a:r>
            <a:r>
              <a:rPr lang="en-US" u="sng" dirty="0" smtClean="0"/>
              <a:t>TaqMan Technology</a:t>
            </a:r>
          </a:p>
          <a:p>
            <a:pPr lvl="2"/>
            <a:r>
              <a:rPr lang="en-US" dirty="0" smtClean="0"/>
              <a:t>Using </a:t>
            </a:r>
            <a:r>
              <a:rPr lang="en-US" b="1" dirty="0" smtClean="0"/>
              <a:t>HTLV-1 Tax Probe </a:t>
            </a:r>
          </a:p>
          <a:p>
            <a:pPr lvl="3"/>
            <a:r>
              <a:rPr lang="en-US" dirty="0"/>
              <a:t>5’-/56-JOEN/AG GAG GGT G /ZEN/ G AAT GTT GGG GGT TGT ATG /3IABkFQ/ -3</a:t>
            </a:r>
            <a:r>
              <a:rPr lang="en-US" dirty="0" smtClean="0"/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20" y="381000"/>
            <a:ext cx="7024744" cy="1143000"/>
          </a:xfrm>
        </p:spPr>
        <p:txBody>
          <a:bodyPr/>
          <a:lstStyle/>
          <a:p>
            <a:r>
              <a:rPr lang="en-US" dirty="0" err="1" smtClean="0"/>
              <a:t>SsoFast</a:t>
            </a:r>
            <a:r>
              <a:rPr lang="en-US" dirty="0" smtClean="0"/>
              <a:t> </a:t>
            </a:r>
            <a:r>
              <a:rPr lang="en-US" dirty="0" err="1" smtClean="0"/>
              <a:t>EvaGreen</a:t>
            </a:r>
            <a:r>
              <a:rPr lang="en-US" dirty="0" smtClean="0"/>
              <a:t> </a:t>
            </a:r>
            <a:r>
              <a:rPr lang="en-US" dirty="0" err="1"/>
              <a:t>q</a:t>
            </a:r>
            <a:r>
              <a:rPr lang="en-US" dirty="0" err="1" smtClean="0"/>
              <a:t>PCR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1" y="1981200"/>
            <a:ext cx="401645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90" y="1956391"/>
            <a:ext cx="4031892" cy="27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4724400"/>
            <a:ext cx="6777317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Titration of DNA template: HTLV-1 plasmid DNA and Primers effective</a:t>
            </a:r>
          </a:p>
          <a:p>
            <a:r>
              <a:rPr lang="en-US" dirty="0" smtClean="0"/>
              <a:t>Detected significant amplification of 200 copies/</a:t>
            </a:r>
            <a:r>
              <a:rPr lang="el-GR" dirty="0" smtClean="0"/>
              <a:t>μ</a:t>
            </a:r>
            <a:r>
              <a:rPr lang="en-US" dirty="0" smtClean="0"/>
              <a:t>l sample at 36 cycles.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3663</TotalTime>
  <Words>951</Words>
  <Application>Microsoft Office PowerPoint</Application>
  <PresentationFormat>On-screen Show (4:3)</PresentationFormat>
  <Paragraphs>101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Calibri</vt:lpstr>
      <vt:lpstr>Wingdings</vt:lpstr>
      <vt:lpstr>Cambria</vt:lpstr>
      <vt:lpstr>Century Gothic</vt:lpstr>
      <vt:lpstr>Wingdings 2</vt:lpstr>
      <vt:lpstr>Austin</vt:lpstr>
      <vt:lpstr>Optimization of qPCR Using TaqMan Probes to  Differentiate HTLV-1 &amp; 2 for Purposes of  Organ Transplantation</vt:lpstr>
      <vt:lpstr>The Problem</vt:lpstr>
      <vt:lpstr> Distinguishing Properties of HTLV-1&amp;2</vt:lpstr>
      <vt:lpstr>Prevalence of HTLV-1,2</vt:lpstr>
      <vt:lpstr>OPTN Policy</vt:lpstr>
      <vt:lpstr>Real-Time PCR</vt:lpstr>
      <vt:lpstr>Present Research</vt:lpstr>
      <vt:lpstr>qPCR for HTLV-1&amp;2 Detection</vt:lpstr>
      <vt:lpstr>SsoFast EvaGreen qPCR</vt:lpstr>
      <vt:lpstr>TaqMan qPCR, HTLV-1 pDNA</vt:lpstr>
      <vt:lpstr>Multiplex: Simultaneous Detection of HTLV-1&amp; 2. </vt:lpstr>
      <vt:lpstr>Current Progress</vt:lpstr>
      <vt:lpstr>Acknowledgements</vt:lpstr>
      <vt:lpstr>References</vt:lpstr>
      <vt:lpstr>References</vt:lpstr>
    </vt:vector>
  </TitlesOfParts>
  <Company>Texas Tech University Health Sciences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RT-PCR Using TaqMan Probes to  Differentiate HTLV- I &amp; II for Purposes of Organ Transplantation</dc:title>
  <dc:creator>Bullock, Timothy J</dc:creator>
  <cp:lastModifiedBy>Bullock, Timothy J</cp:lastModifiedBy>
  <cp:revision>87</cp:revision>
  <cp:lastPrinted>2012-09-28T16:15:45Z</cp:lastPrinted>
  <dcterms:created xsi:type="dcterms:W3CDTF">2012-09-26T13:53:05Z</dcterms:created>
  <dcterms:modified xsi:type="dcterms:W3CDTF">2012-12-01T02:06:40Z</dcterms:modified>
</cp:coreProperties>
</file>