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25" d="100"/>
          <a:sy n="125" d="100"/>
        </p:scale>
        <p:origin x="-1976" y="-3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781B4-2A93-614E-9495-7B5E3E86CCF9}" type="datetimeFigureOut">
              <a:rPr lang="en-US" smtClean="0"/>
              <a:t>3/18/15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AF010-F450-2142-95B2-64A76B4E92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523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781B4-2A93-614E-9495-7B5E3E86CCF9}" type="datetimeFigureOut">
              <a:rPr lang="en-US" smtClean="0"/>
              <a:t>3/18/15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AF010-F450-2142-95B2-64A76B4E92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029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781B4-2A93-614E-9495-7B5E3E86CCF9}" type="datetimeFigureOut">
              <a:rPr lang="en-US" smtClean="0"/>
              <a:t>3/18/15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AF010-F450-2142-95B2-64A76B4E92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344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781B4-2A93-614E-9495-7B5E3E86CCF9}" type="datetimeFigureOut">
              <a:rPr lang="en-US" smtClean="0"/>
              <a:t>3/18/15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AF010-F450-2142-95B2-64A76B4E92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735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781B4-2A93-614E-9495-7B5E3E86CCF9}" type="datetimeFigureOut">
              <a:rPr lang="en-US" smtClean="0"/>
              <a:t>3/18/15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AF010-F450-2142-95B2-64A76B4E92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247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781B4-2A93-614E-9495-7B5E3E86CCF9}" type="datetimeFigureOut">
              <a:rPr lang="en-US" smtClean="0"/>
              <a:t>3/18/15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AF010-F450-2142-95B2-64A76B4E92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660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781B4-2A93-614E-9495-7B5E3E86CCF9}" type="datetimeFigureOut">
              <a:rPr lang="en-US" smtClean="0"/>
              <a:t>3/18/15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AF010-F450-2142-95B2-64A76B4E92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700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781B4-2A93-614E-9495-7B5E3E86CCF9}" type="datetimeFigureOut">
              <a:rPr lang="en-US" smtClean="0"/>
              <a:t>3/18/15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AF010-F450-2142-95B2-64A76B4E92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186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781B4-2A93-614E-9495-7B5E3E86CCF9}" type="datetimeFigureOut">
              <a:rPr lang="en-US" smtClean="0"/>
              <a:t>3/18/15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AF010-F450-2142-95B2-64A76B4E92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481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781B4-2A93-614E-9495-7B5E3E86CCF9}" type="datetimeFigureOut">
              <a:rPr lang="en-US" smtClean="0"/>
              <a:t>3/18/15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AF010-F450-2142-95B2-64A76B4E92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731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781B4-2A93-614E-9495-7B5E3E86CCF9}" type="datetimeFigureOut">
              <a:rPr lang="en-US" smtClean="0"/>
              <a:t>3/18/15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AF010-F450-2142-95B2-64A76B4E92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205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0781B4-2A93-614E-9495-7B5E3E86CCF9}" type="datetimeFigureOut">
              <a:rPr lang="en-US" smtClean="0"/>
              <a:t>3/18/15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AF010-F450-2142-95B2-64A76B4E92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195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ogo Slid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82033" cy="6868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9948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itle Slide Building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161" y="0"/>
            <a:ext cx="9168449" cy="6858000"/>
          </a:xfrm>
          <a:prstGeom prst="rect">
            <a:avLst/>
          </a:prstGeom>
        </p:spPr>
      </p:pic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063709" y="1849152"/>
            <a:ext cx="6829642" cy="1143000"/>
          </a:xfrm>
          <a:noFill/>
        </p:spPr>
        <p:txBody>
          <a:bodyPr/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>Title of Presentation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063709" y="3251257"/>
            <a:ext cx="68296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FFFF"/>
                </a:solidFill>
              </a:rPr>
              <a:t>Subtitle/text</a:t>
            </a:r>
            <a:r>
              <a:rPr lang="en-US" dirty="0" smtClean="0">
                <a:solidFill>
                  <a:srgbClr val="FFFFFF"/>
                </a:solidFill>
              </a:rPr>
              <a:t> 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22501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itle Slide Red.Black b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42"/>
            <a:ext cx="9266274" cy="6929562"/>
          </a:xfrm>
          <a:prstGeom prst="rect">
            <a:avLst/>
          </a:prstGeom>
        </p:spPr>
      </p:pic>
      <p:sp>
        <p:nvSpPr>
          <p:cNvPr id="5" name="Title 9"/>
          <p:cNvSpPr>
            <a:spLocks noGrp="1"/>
          </p:cNvSpPr>
          <p:nvPr>
            <p:ph type="title"/>
          </p:nvPr>
        </p:nvSpPr>
        <p:spPr>
          <a:xfrm>
            <a:off x="1209206" y="2631477"/>
            <a:ext cx="6829642" cy="1143000"/>
          </a:xfrm>
          <a:noFill/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Title of Presentation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09206" y="4033582"/>
            <a:ext cx="68296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FFFF"/>
                </a:solidFill>
              </a:rPr>
              <a:t>Subtitle/text</a:t>
            </a:r>
            <a:r>
              <a:rPr lang="en-US" dirty="0" smtClean="0">
                <a:solidFill>
                  <a:srgbClr val="FFFFFF"/>
                </a:solidFill>
              </a:rPr>
              <a:t> 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42404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itle Slide Black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1" name="Title 9"/>
          <p:cNvSpPr>
            <a:spLocks noGrp="1"/>
          </p:cNvSpPr>
          <p:nvPr>
            <p:ph type="title"/>
          </p:nvPr>
        </p:nvSpPr>
        <p:spPr>
          <a:xfrm>
            <a:off x="740781" y="2350611"/>
            <a:ext cx="6829642" cy="734337"/>
          </a:xfrm>
          <a:noFill/>
        </p:spPr>
        <p:txBody>
          <a:bodyPr>
            <a:normAutofit/>
          </a:bodyPr>
          <a:lstStyle/>
          <a:p>
            <a:pPr algn="l"/>
            <a:r>
              <a:rPr lang="en-US" sz="2800" dirty="0" smtClean="0"/>
              <a:t>Title of Slide</a:t>
            </a:r>
            <a:endParaRPr lang="en-US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740781" y="3353752"/>
            <a:ext cx="58062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Text 1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Text 2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Text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4385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itle Slide Red.Whit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39712"/>
          </a:xfrm>
          <a:prstGeom prst="rect">
            <a:avLst/>
          </a:prstGeom>
        </p:spPr>
      </p:pic>
      <p:sp>
        <p:nvSpPr>
          <p:cNvPr id="7" name="Title 9"/>
          <p:cNvSpPr txBox="1">
            <a:spLocks/>
          </p:cNvSpPr>
          <p:nvPr/>
        </p:nvSpPr>
        <p:spPr>
          <a:xfrm>
            <a:off x="740781" y="2350611"/>
            <a:ext cx="6829642" cy="73433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 smtClean="0"/>
              <a:t>Title of Slide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740781" y="3353752"/>
            <a:ext cx="58062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Text 1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Text 2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Text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8433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383</TotalTime>
  <Words>30</Words>
  <Application>Microsoft Macintosh PowerPoint</Application>
  <PresentationFormat>On-screen Show (4:3)</PresentationFormat>
  <Paragraphs>12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Title of Presentation</vt:lpstr>
      <vt:lpstr>Title of Presentation</vt:lpstr>
      <vt:lpstr>Title of Slide</vt:lpstr>
      <vt:lpstr>PowerPoint Presentation</vt:lpstr>
    </vt:vector>
  </TitlesOfParts>
  <Company>ttuhsc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Liz</dc:creator>
  <cp:lastModifiedBy>Love, Warren</cp:lastModifiedBy>
  <cp:revision>18</cp:revision>
  <dcterms:created xsi:type="dcterms:W3CDTF">2014-10-08T21:41:09Z</dcterms:created>
  <dcterms:modified xsi:type="dcterms:W3CDTF">2015-03-18T18:12:09Z</dcterms:modified>
</cp:coreProperties>
</file>