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976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2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2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4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3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60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8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8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3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781B4-2A93-614E-9495-7B5E3E86CCF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AF010-F450-2142-95B2-64A76B4E9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9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2033" cy="686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99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 Slide Build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1" y="0"/>
            <a:ext cx="9168449" cy="68580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63709" y="1849152"/>
            <a:ext cx="6829642" cy="1143000"/>
          </a:xfrm>
          <a:noFill/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Title of Presentation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3709" y="3251257"/>
            <a:ext cx="682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Subtitle/text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50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 Slide Red.Black 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2"/>
            <a:ext cx="9266274" cy="6929562"/>
          </a:xfrm>
          <a:prstGeom prst="rect">
            <a:avLst/>
          </a:prstGeom>
        </p:spPr>
      </p:pic>
      <p:sp>
        <p:nvSpPr>
          <p:cNvPr id="5" name="Title 9"/>
          <p:cNvSpPr>
            <a:spLocks noGrp="1"/>
          </p:cNvSpPr>
          <p:nvPr>
            <p:ph type="title"/>
          </p:nvPr>
        </p:nvSpPr>
        <p:spPr>
          <a:xfrm>
            <a:off x="1209206" y="2631477"/>
            <a:ext cx="6829642" cy="1143000"/>
          </a:xfrm>
          <a:noFill/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Title of Presentation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9206" y="4033582"/>
            <a:ext cx="682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Subtitle/text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4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tle Slide Bl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740781" y="2350611"/>
            <a:ext cx="6829642" cy="734337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Title of Slide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40781" y="3353752"/>
            <a:ext cx="580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Text 1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Text 2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Text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38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tle Slide Red.Whi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9712"/>
          </a:xfrm>
          <a:prstGeom prst="rect">
            <a:avLst/>
          </a:prstGeom>
        </p:spPr>
      </p:pic>
      <p:sp>
        <p:nvSpPr>
          <p:cNvPr id="7" name="Title 9"/>
          <p:cNvSpPr txBox="1">
            <a:spLocks/>
          </p:cNvSpPr>
          <p:nvPr/>
        </p:nvSpPr>
        <p:spPr>
          <a:xfrm>
            <a:off x="740781" y="2350611"/>
            <a:ext cx="6829642" cy="73433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/>
              <a:t>Title of Slide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40781" y="3353752"/>
            <a:ext cx="580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Text 1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Text 2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Text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4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30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Title of Presentation</vt:lpstr>
      <vt:lpstr>Title of Presentation</vt:lpstr>
      <vt:lpstr>Title of Slide</vt:lpstr>
      <vt:lpstr>PowerPoint Presentation</vt:lpstr>
    </vt:vector>
  </TitlesOfParts>
  <Company>ttuhsc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</dc:creator>
  <cp:lastModifiedBy>Love, Warren</cp:lastModifiedBy>
  <cp:revision>18</cp:revision>
  <dcterms:created xsi:type="dcterms:W3CDTF">2014-10-08T21:41:09Z</dcterms:created>
  <dcterms:modified xsi:type="dcterms:W3CDTF">2015-03-18T18:12:09Z</dcterms:modified>
</cp:coreProperties>
</file>