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62" r:id="rId5"/>
    <p:sldId id="257" r:id="rId6"/>
    <p:sldId id="259" r:id="rId7"/>
    <p:sldId id="260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5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F1CDD7-F19B-4BDD-9922-21AF3D210F4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8A6D6D20-6ED8-41C2-9C46-4C39743CC4C4}">
      <dgm:prSet phldrT="[Text]" custT="1"/>
      <dgm:spPr/>
      <dgm:t>
        <a:bodyPr/>
        <a:lstStyle/>
        <a:p>
          <a:r>
            <a:rPr lang="en-US" sz="1600" dirty="0"/>
            <a:t>Vice President for Academic Affairs</a:t>
          </a:r>
        </a:p>
      </dgm:t>
    </dgm:pt>
    <dgm:pt modelId="{E9469F8A-511B-4F2D-B588-E5514FE21FC7}" type="parTrans" cxnId="{C3A76CB1-25C9-4FA2-A298-C0C72E6DD3AB}">
      <dgm:prSet/>
      <dgm:spPr/>
      <dgm:t>
        <a:bodyPr/>
        <a:lstStyle/>
        <a:p>
          <a:endParaRPr lang="en-US"/>
        </a:p>
      </dgm:t>
    </dgm:pt>
    <dgm:pt modelId="{97805C16-731A-4073-A972-1F31E1F2F17C}" type="sibTrans" cxnId="{C3A76CB1-25C9-4FA2-A298-C0C72E6DD3AB}">
      <dgm:prSet custT="1"/>
      <dgm:spPr/>
      <dgm:t>
        <a:bodyPr/>
        <a:lstStyle/>
        <a:p>
          <a:r>
            <a:rPr lang="en-US" sz="1200" dirty="0"/>
            <a:t>Richard D. Brower, M.D.</a:t>
          </a:r>
        </a:p>
      </dgm:t>
    </dgm:pt>
    <dgm:pt modelId="{E12F30D8-ABB4-4F80-B8D9-A5D06324400C}" type="asst">
      <dgm:prSet phldrT="[Text]" custT="1"/>
      <dgm:spPr/>
      <dgm:t>
        <a:bodyPr/>
        <a:lstStyle/>
        <a:p>
          <a:r>
            <a:rPr lang="en-US" sz="1600" dirty="0"/>
            <a:t>Executive Associate</a:t>
          </a:r>
        </a:p>
      </dgm:t>
    </dgm:pt>
    <dgm:pt modelId="{08EEF5AD-6F63-4F39-BA66-015445A0A79B}" type="parTrans" cxnId="{61B89BF7-1303-4146-A15E-232D579C421E}">
      <dgm:prSet/>
      <dgm:spPr/>
      <dgm:t>
        <a:bodyPr/>
        <a:lstStyle/>
        <a:p>
          <a:endParaRPr lang="en-US"/>
        </a:p>
      </dgm:t>
    </dgm:pt>
    <dgm:pt modelId="{42C03A6E-D544-4560-965F-DAB7E49E0838}" type="sibTrans" cxnId="{61B89BF7-1303-4146-A15E-232D579C421E}">
      <dgm:prSet custT="1"/>
      <dgm:spPr/>
      <dgm:t>
        <a:bodyPr/>
        <a:lstStyle/>
        <a:p>
          <a:r>
            <a:rPr lang="en-US" sz="1200" dirty="0"/>
            <a:t>Veronica Rodriguez</a:t>
          </a:r>
        </a:p>
      </dgm:t>
    </dgm:pt>
    <dgm:pt modelId="{DF6C11BF-F1D2-4FA7-BDF6-D0822E46443D}">
      <dgm:prSet phldrT="[Text]" custT="1"/>
      <dgm:spPr/>
      <dgm:t>
        <a:bodyPr/>
        <a:lstStyle/>
        <a:p>
          <a:r>
            <a:rPr lang="en-US" sz="1600" dirty="0"/>
            <a:t>Assistant Vice President for Academic Affairs</a:t>
          </a:r>
        </a:p>
      </dgm:t>
    </dgm:pt>
    <dgm:pt modelId="{64A51382-FF0F-4828-A214-06F0802DA90D}" type="parTrans" cxnId="{08E1A08C-105B-4008-AA94-1662E8E96A9F}">
      <dgm:prSet/>
      <dgm:spPr/>
      <dgm:t>
        <a:bodyPr/>
        <a:lstStyle/>
        <a:p>
          <a:endParaRPr lang="en-US"/>
        </a:p>
      </dgm:t>
    </dgm:pt>
    <dgm:pt modelId="{D1C6AE89-AD5F-40EB-8E09-4EF7A82D11B2}" type="sibTrans" cxnId="{08E1A08C-105B-4008-AA94-1662E8E96A9F}">
      <dgm:prSet custT="1"/>
      <dgm:spPr/>
      <dgm:t>
        <a:bodyPr/>
        <a:lstStyle/>
        <a:p>
          <a:r>
            <a:rPr lang="en-US" sz="1200" dirty="0"/>
            <a:t>Christiane Herber-Valdez, </a:t>
          </a:r>
          <a:r>
            <a:rPr lang="en-US" sz="1200" dirty="0" err="1"/>
            <a:t>Ed.D</a:t>
          </a:r>
          <a:r>
            <a:rPr lang="en-US" sz="1200" dirty="0"/>
            <a:t>.</a:t>
          </a:r>
        </a:p>
      </dgm:t>
    </dgm:pt>
    <dgm:pt modelId="{13A2C321-D919-42CA-86B9-5E2560CDF282}">
      <dgm:prSet phldrT="[Text]" custT="1"/>
      <dgm:spPr/>
      <dgm:t>
        <a:bodyPr/>
        <a:lstStyle/>
        <a:p>
          <a:r>
            <a:rPr lang="en-US" sz="1600" dirty="0">
              <a:solidFill>
                <a:schemeClr val="tx1"/>
              </a:solidFill>
            </a:rPr>
            <a:t>Program Manager for Academic Affairs (.60 FTE) and IPE (.40 FTE)</a:t>
          </a:r>
        </a:p>
      </dgm:t>
    </dgm:pt>
    <dgm:pt modelId="{1CFE09E8-3F9D-4E57-AB4A-37B22CC7E439}" type="parTrans" cxnId="{83297E09-49A8-40B5-A62F-1E692A6E5D8C}">
      <dgm:prSet/>
      <dgm:spPr/>
      <dgm:t>
        <a:bodyPr/>
        <a:lstStyle/>
        <a:p>
          <a:endParaRPr lang="en-US"/>
        </a:p>
      </dgm:t>
    </dgm:pt>
    <dgm:pt modelId="{8FFEDCED-386F-4020-B05D-DCB46A0C687C}" type="sibTrans" cxnId="{83297E09-49A8-40B5-A62F-1E692A6E5D8C}">
      <dgm:prSet custT="1"/>
      <dgm:spPr/>
      <dgm:t>
        <a:bodyPr/>
        <a:lstStyle/>
        <a:p>
          <a:r>
            <a:rPr lang="en-US" sz="1200" dirty="0" smtClean="0">
              <a:solidFill>
                <a:schemeClr val="tx1"/>
              </a:solidFill>
            </a:rPr>
            <a:t>Alfonso Pacheco, M.P.A.</a:t>
          </a:r>
          <a:endParaRPr lang="en-US" sz="1200" dirty="0">
            <a:solidFill>
              <a:schemeClr val="tx1"/>
            </a:solidFill>
          </a:endParaRPr>
        </a:p>
      </dgm:t>
    </dgm:pt>
    <dgm:pt modelId="{FBB37459-2CE4-4C3A-8C32-94E72ACB4F03}">
      <dgm:prSet phldrT="[Text]" custT="1"/>
      <dgm:spPr/>
      <dgm:t>
        <a:bodyPr/>
        <a:lstStyle/>
        <a:p>
          <a:r>
            <a:rPr lang="en-US" sz="1600" dirty="0"/>
            <a:t>Associate Managing Director for Academic Program Support</a:t>
          </a:r>
        </a:p>
      </dgm:t>
    </dgm:pt>
    <dgm:pt modelId="{52B7ECBC-2019-48A9-AAED-1F51F7C8D0F0}" type="parTrans" cxnId="{7BE8A59B-ECD3-4526-ACA0-6336BE4B8D33}">
      <dgm:prSet/>
      <dgm:spPr/>
      <dgm:t>
        <a:bodyPr/>
        <a:lstStyle/>
        <a:p>
          <a:endParaRPr lang="en-US"/>
        </a:p>
      </dgm:t>
    </dgm:pt>
    <dgm:pt modelId="{CE567AEB-EA6F-424E-84A1-B86A7C821460}" type="sibTrans" cxnId="{7BE8A59B-ECD3-4526-ACA0-6336BE4B8D33}">
      <dgm:prSet custT="1"/>
      <dgm:spPr/>
      <dgm:t>
        <a:bodyPr/>
        <a:lstStyle/>
        <a:p>
          <a:r>
            <a:rPr lang="en-US" sz="1200" dirty="0"/>
            <a:t>Michele Williams, </a:t>
          </a:r>
          <a:r>
            <a:rPr lang="en-US" sz="1200" dirty="0" err="1"/>
            <a:t>Ed.D</a:t>
          </a:r>
          <a:r>
            <a:rPr lang="en-US" sz="1200" dirty="0"/>
            <a:t>.</a:t>
          </a:r>
        </a:p>
      </dgm:t>
    </dgm:pt>
    <dgm:pt modelId="{CA84081F-6654-48D3-8E15-E13EE230B200}">
      <dgm:prSet custT="1"/>
      <dgm:spPr/>
      <dgm:t>
        <a:bodyPr/>
        <a:lstStyle/>
        <a:p>
          <a:r>
            <a:rPr lang="en-US" sz="1600" dirty="0"/>
            <a:t>OIRE</a:t>
          </a:r>
        </a:p>
      </dgm:t>
    </dgm:pt>
    <dgm:pt modelId="{F9AC2EA4-26B1-41D7-905A-47D0686A6070}" type="parTrans" cxnId="{858D6024-1F14-4856-AEAF-297BF94E5A07}">
      <dgm:prSet/>
      <dgm:spPr/>
      <dgm:t>
        <a:bodyPr/>
        <a:lstStyle/>
        <a:p>
          <a:endParaRPr lang="en-US"/>
        </a:p>
      </dgm:t>
    </dgm:pt>
    <dgm:pt modelId="{0C815F58-3D68-46D4-9347-12841CE534AC}" type="sibTrans" cxnId="{858D6024-1F14-4856-AEAF-297BF94E5A07}">
      <dgm:prSet custT="1"/>
      <dgm:spPr/>
      <dgm:t>
        <a:bodyPr/>
        <a:lstStyle/>
        <a:p>
          <a:r>
            <a:rPr lang="en-US" sz="1600" dirty="0"/>
            <a:t> </a:t>
          </a:r>
          <a:r>
            <a:rPr lang="en-US" sz="1200" dirty="0"/>
            <a:t>See separate org chart</a:t>
          </a:r>
        </a:p>
      </dgm:t>
    </dgm:pt>
    <dgm:pt modelId="{D419BFDF-9F0A-DF48-B11A-13482F4986D9}" type="asst">
      <dgm:prSet phldrT="[Text]" custT="1"/>
      <dgm:spPr/>
      <dgm:t>
        <a:bodyPr/>
        <a:lstStyle/>
        <a:p>
          <a:r>
            <a:rPr lang="en-US" sz="1600" dirty="0"/>
            <a:t>President, TTUHSC El Paso</a:t>
          </a:r>
        </a:p>
      </dgm:t>
    </dgm:pt>
    <dgm:pt modelId="{19ECDA4A-DDE1-9540-9373-182FDDA59F4B}" type="parTrans" cxnId="{B8C5E1B5-C021-9547-90D1-9CD188166615}">
      <dgm:prSet/>
      <dgm:spPr/>
      <dgm:t>
        <a:bodyPr/>
        <a:lstStyle/>
        <a:p>
          <a:endParaRPr lang="en-US"/>
        </a:p>
      </dgm:t>
    </dgm:pt>
    <dgm:pt modelId="{0A0778C4-3FDF-5546-B399-3DAAE443F7A0}" type="sibTrans" cxnId="{B8C5E1B5-C021-9547-90D1-9CD188166615}">
      <dgm:prSet custT="1"/>
      <dgm:spPr/>
      <dgm:t>
        <a:bodyPr/>
        <a:lstStyle/>
        <a:p>
          <a:r>
            <a:rPr lang="en-US" sz="1200" dirty="0"/>
            <a:t>Richard A. Lange, M.D., M.B.A.</a:t>
          </a:r>
        </a:p>
      </dgm:t>
    </dgm:pt>
    <dgm:pt modelId="{0B44A716-0B1E-40CA-97FB-184054A1D4FA}" type="pres">
      <dgm:prSet presAssocID="{6DF1CDD7-F19B-4BDD-9922-21AF3D210F4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A34A71A-8F68-461F-B791-A8B63E00BABF}" type="pres">
      <dgm:prSet presAssocID="{8A6D6D20-6ED8-41C2-9C46-4C39743CC4C4}" presName="hierRoot1" presStyleCnt="0">
        <dgm:presLayoutVars>
          <dgm:hierBranch val="init"/>
        </dgm:presLayoutVars>
      </dgm:prSet>
      <dgm:spPr/>
    </dgm:pt>
    <dgm:pt modelId="{965A2BA1-A1CF-4812-96F5-5C330ECDAE7E}" type="pres">
      <dgm:prSet presAssocID="{8A6D6D20-6ED8-41C2-9C46-4C39743CC4C4}" presName="rootComposite1" presStyleCnt="0"/>
      <dgm:spPr/>
    </dgm:pt>
    <dgm:pt modelId="{7468E4E5-1578-4EEB-81C9-2238BE08A04B}" type="pres">
      <dgm:prSet presAssocID="{8A6D6D20-6ED8-41C2-9C46-4C39743CC4C4}" presName="rootText1" presStyleLbl="node0" presStyleIdx="0" presStyleCnt="2" custLinFactNeighborX="-423" custLinFactNeighborY="9474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935B2AC6-C942-4CFF-9534-E4C945BF404D}" type="pres">
      <dgm:prSet presAssocID="{8A6D6D20-6ED8-41C2-9C46-4C39743CC4C4}" presName="titleText1" presStyleLbl="fgAcc0" presStyleIdx="0" presStyleCnt="2" custLinFactY="100906" custLinFactNeighborX="4232" custLinFactNeighborY="2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6E92E2F-7396-4EC3-94D2-05A298F0F8A9}" type="pres">
      <dgm:prSet presAssocID="{8A6D6D20-6ED8-41C2-9C46-4C39743CC4C4}" presName="rootConnector1" presStyleLbl="node1" presStyleIdx="0" presStyleCnt="4"/>
      <dgm:spPr/>
      <dgm:t>
        <a:bodyPr/>
        <a:lstStyle/>
        <a:p>
          <a:endParaRPr lang="en-US"/>
        </a:p>
      </dgm:t>
    </dgm:pt>
    <dgm:pt modelId="{E80E96E3-CE44-476F-8BAE-9AC2C67CD67F}" type="pres">
      <dgm:prSet presAssocID="{8A6D6D20-6ED8-41C2-9C46-4C39743CC4C4}" presName="hierChild2" presStyleCnt="0"/>
      <dgm:spPr/>
    </dgm:pt>
    <dgm:pt modelId="{625D531B-1CCE-456C-9D0C-3196D37B7400}" type="pres">
      <dgm:prSet presAssocID="{64A51382-FF0F-4828-A214-06F0802DA90D}" presName="Name37" presStyleLbl="parChTrans1D2" presStyleIdx="0" presStyleCnt="4"/>
      <dgm:spPr/>
      <dgm:t>
        <a:bodyPr/>
        <a:lstStyle/>
        <a:p>
          <a:endParaRPr lang="en-US"/>
        </a:p>
      </dgm:t>
    </dgm:pt>
    <dgm:pt modelId="{805BEF17-74EB-4691-AA48-473B4076B2BF}" type="pres">
      <dgm:prSet presAssocID="{DF6C11BF-F1D2-4FA7-BDF6-D0822E46443D}" presName="hierRoot2" presStyleCnt="0">
        <dgm:presLayoutVars>
          <dgm:hierBranch val="init"/>
        </dgm:presLayoutVars>
      </dgm:prSet>
      <dgm:spPr/>
    </dgm:pt>
    <dgm:pt modelId="{A4D876D9-B496-4ED6-A6E1-84B4929F69ED}" type="pres">
      <dgm:prSet presAssocID="{DF6C11BF-F1D2-4FA7-BDF6-D0822E46443D}" presName="rootComposite" presStyleCnt="0"/>
      <dgm:spPr/>
    </dgm:pt>
    <dgm:pt modelId="{6D1B0510-B505-4CE6-8456-800B021CAB20}" type="pres">
      <dgm:prSet presAssocID="{DF6C11BF-F1D2-4FA7-BDF6-D0822E46443D}" presName="rootText" presStyleLbl="node1" presStyleIdx="0" presStyleCnt="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66FEB9FD-D54E-4506-9064-1FC5997387D9}" type="pres">
      <dgm:prSet presAssocID="{DF6C11BF-F1D2-4FA7-BDF6-D0822E46443D}" presName="titleText2" presStyleLbl="fgAcc1" presStyleIdx="0" presStyleCnt="4" custScaleX="1008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5C9B29B-68D6-41EA-882C-FF35AE272B65}" type="pres">
      <dgm:prSet presAssocID="{DF6C11BF-F1D2-4FA7-BDF6-D0822E46443D}" presName="rootConnector" presStyleLbl="node2" presStyleIdx="0" presStyleCnt="0"/>
      <dgm:spPr/>
      <dgm:t>
        <a:bodyPr/>
        <a:lstStyle/>
        <a:p>
          <a:endParaRPr lang="en-US"/>
        </a:p>
      </dgm:t>
    </dgm:pt>
    <dgm:pt modelId="{FEC21600-4F9E-47A4-874E-A66624CE45E3}" type="pres">
      <dgm:prSet presAssocID="{DF6C11BF-F1D2-4FA7-BDF6-D0822E46443D}" presName="hierChild4" presStyleCnt="0"/>
      <dgm:spPr/>
    </dgm:pt>
    <dgm:pt modelId="{85DE2475-7B9F-4BFD-90B7-406F1C657C15}" type="pres">
      <dgm:prSet presAssocID="{F9AC2EA4-26B1-41D7-905A-47D0686A6070}" presName="Name37" presStyleLbl="parChTrans1D3" presStyleIdx="0" presStyleCnt="1"/>
      <dgm:spPr/>
      <dgm:t>
        <a:bodyPr/>
        <a:lstStyle/>
        <a:p>
          <a:endParaRPr lang="en-US"/>
        </a:p>
      </dgm:t>
    </dgm:pt>
    <dgm:pt modelId="{9F4CA97F-E8CF-4619-8A6A-BAFD6E67B13C}" type="pres">
      <dgm:prSet presAssocID="{CA84081F-6654-48D3-8E15-E13EE230B200}" presName="hierRoot2" presStyleCnt="0">
        <dgm:presLayoutVars>
          <dgm:hierBranch val="init"/>
        </dgm:presLayoutVars>
      </dgm:prSet>
      <dgm:spPr/>
    </dgm:pt>
    <dgm:pt modelId="{7059B7DB-2B26-4CAA-9C21-E33179F88BAB}" type="pres">
      <dgm:prSet presAssocID="{CA84081F-6654-48D3-8E15-E13EE230B200}" presName="rootComposite" presStyleCnt="0"/>
      <dgm:spPr/>
    </dgm:pt>
    <dgm:pt modelId="{388ACC10-D463-4CCF-8832-E22F25C4E941}" type="pres">
      <dgm:prSet presAssocID="{CA84081F-6654-48D3-8E15-E13EE230B200}" presName="rootText" presStyleLbl="node1" presStyleIdx="1" presStyleCnt="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1C1B72BD-53CE-400C-AA94-1A8E471D2592}" type="pres">
      <dgm:prSet presAssocID="{CA84081F-6654-48D3-8E15-E13EE230B200}" presName="titleText2" presStyleLbl="fgAcc1" presStyleIdx="1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4B5DDBA-5051-40E3-9969-5F10F2994000}" type="pres">
      <dgm:prSet presAssocID="{CA84081F-6654-48D3-8E15-E13EE230B200}" presName="rootConnector" presStyleLbl="node3" presStyleIdx="0" presStyleCnt="0"/>
      <dgm:spPr/>
      <dgm:t>
        <a:bodyPr/>
        <a:lstStyle/>
        <a:p>
          <a:endParaRPr lang="en-US"/>
        </a:p>
      </dgm:t>
    </dgm:pt>
    <dgm:pt modelId="{B7F6996B-D18F-4EB0-86E5-24FD83E05A2E}" type="pres">
      <dgm:prSet presAssocID="{CA84081F-6654-48D3-8E15-E13EE230B200}" presName="hierChild4" presStyleCnt="0"/>
      <dgm:spPr/>
    </dgm:pt>
    <dgm:pt modelId="{7FBF8750-6979-4B9A-A0F5-34A00FAC2994}" type="pres">
      <dgm:prSet presAssocID="{CA84081F-6654-48D3-8E15-E13EE230B200}" presName="hierChild5" presStyleCnt="0"/>
      <dgm:spPr/>
    </dgm:pt>
    <dgm:pt modelId="{B4FD7337-CF2B-406B-861F-CF271C163256}" type="pres">
      <dgm:prSet presAssocID="{DF6C11BF-F1D2-4FA7-BDF6-D0822E46443D}" presName="hierChild5" presStyleCnt="0"/>
      <dgm:spPr/>
    </dgm:pt>
    <dgm:pt modelId="{F0A6CEF8-430D-4AF4-A5CA-AC68ACB7896A}" type="pres">
      <dgm:prSet presAssocID="{1CFE09E8-3F9D-4E57-AB4A-37B22CC7E439}" presName="Name37" presStyleLbl="parChTrans1D2" presStyleIdx="1" presStyleCnt="4"/>
      <dgm:spPr/>
      <dgm:t>
        <a:bodyPr/>
        <a:lstStyle/>
        <a:p>
          <a:endParaRPr lang="en-US"/>
        </a:p>
      </dgm:t>
    </dgm:pt>
    <dgm:pt modelId="{8ADE2202-13FE-433B-8942-A2B356E20B08}" type="pres">
      <dgm:prSet presAssocID="{13A2C321-D919-42CA-86B9-5E2560CDF282}" presName="hierRoot2" presStyleCnt="0">
        <dgm:presLayoutVars>
          <dgm:hierBranch val="init"/>
        </dgm:presLayoutVars>
      </dgm:prSet>
      <dgm:spPr/>
    </dgm:pt>
    <dgm:pt modelId="{6369A116-EECA-4F06-9025-BAD092078C75}" type="pres">
      <dgm:prSet presAssocID="{13A2C321-D919-42CA-86B9-5E2560CDF282}" presName="rootComposite" presStyleCnt="0"/>
      <dgm:spPr/>
    </dgm:pt>
    <dgm:pt modelId="{A973BB49-FE6B-4CF3-B8B5-18F44658A00F}" type="pres">
      <dgm:prSet presAssocID="{13A2C321-D919-42CA-86B9-5E2560CDF282}" presName="rootText" presStyleLbl="node1" presStyleIdx="2" presStyleCnt="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2B106000-478F-4709-BA46-EA8823E32FFB}" type="pres">
      <dgm:prSet presAssocID="{13A2C321-D919-42CA-86B9-5E2560CDF282}" presName="titleText2" presStyleLbl="fgAcc1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48CEFBF-F563-48D3-9007-B5A88191CB5F}" type="pres">
      <dgm:prSet presAssocID="{13A2C321-D919-42CA-86B9-5E2560CDF282}" presName="rootConnector" presStyleLbl="node2" presStyleIdx="0" presStyleCnt="0"/>
      <dgm:spPr/>
      <dgm:t>
        <a:bodyPr/>
        <a:lstStyle/>
        <a:p>
          <a:endParaRPr lang="en-US"/>
        </a:p>
      </dgm:t>
    </dgm:pt>
    <dgm:pt modelId="{22CD0AB5-59E3-43FE-A769-B9288C8897EC}" type="pres">
      <dgm:prSet presAssocID="{13A2C321-D919-42CA-86B9-5E2560CDF282}" presName="hierChild4" presStyleCnt="0"/>
      <dgm:spPr/>
    </dgm:pt>
    <dgm:pt modelId="{7528818A-B9A9-47C5-9A9A-8357ECB18718}" type="pres">
      <dgm:prSet presAssocID="{13A2C321-D919-42CA-86B9-5E2560CDF282}" presName="hierChild5" presStyleCnt="0"/>
      <dgm:spPr/>
    </dgm:pt>
    <dgm:pt modelId="{F7BA0CC4-F79A-4388-B363-560C4A8E74C9}" type="pres">
      <dgm:prSet presAssocID="{52B7ECBC-2019-48A9-AAED-1F51F7C8D0F0}" presName="Name37" presStyleLbl="parChTrans1D2" presStyleIdx="2" presStyleCnt="4"/>
      <dgm:spPr/>
      <dgm:t>
        <a:bodyPr/>
        <a:lstStyle/>
        <a:p>
          <a:endParaRPr lang="en-US"/>
        </a:p>
      </dgm:t>
    </dgm:pt>
    <dgm:pt modelId="{530B9B31-BEBD-4B23-95C0-C3EDF4D6EFAA}" type="pres">
      <dgm:prSet presAssocID="{FBB37459-2CE4-4C3A-8C32-94E72ACB4F03}" presName="hierRoot2" presStyleCnt="0">
        <dgm:presLayoutVars>
          <dgm:hierBranch val="init"/>
        </dgm:presLayoutVars>
      </dgm:prSet>
      <dgm:spPr/>
    </dgm:pt>
    <dgm:pt modelId="{FEA2D492-1A81-4E94-9C60-3A42EBF58BE6}" type="pres">
      <dgm:prSet presAssocID="{FBB37459-2CE4-4C3A-8C32-94E72ACB4F03}" presName="rootComposite" presStyleCnt="0"/>
      <dgm:spPr/>
    </dgm:pt>
    <dgm:pt modelId="{75C0024C-43BF-48BE-BFCE-3D7B0AFA4D72}" type="pres">
      <dgm:prSet presAssocID="{FBB37459-2CE4-4C3A-8C32-94E72ACB4F03}" presName="rootText" presStyleLbl="node1" presStyleIdx="3" presStyleCnt="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A5D9B751-C86B-4492-9B2C-86219594644F}" type="pres">
      <dgm:prSet presAssocID="{FBB37459-2CE4-4C3A-8C32-94E72ACB4F03}" presName="titleText2" presStyleLbl="fgAcc1" presStyleIdx="3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5623A65-24AA-43EF-B7A2-508B4C867B54}" type="pres">
      <dgm:prSet presAssocID="{FBB37459-2CE4-4C3A-8C32-94E72ACB4F03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71C77-35C7-41E4-AD2E-B78CD6261B45}" type="pres">
      <dgm:prSet presAssocID="{FBB37459-2CE4-4C3A-8C32-94E72ACB4F03}" presName="hierChild4" presStyleCnt="0"/>
      <dgm:spPr/>
    </dgm:pt>
    <dgm:pt modelId="{888F6183-3A95-45A4-9239-309138B5ECCC}" type="pres">
      <dgm:prSet presAssocID="{FBB37459-2CE4-4C3A-8C32-94E72ACB4F03}" presName="hierChild5" presStyleCnt="0"/>
      <dgm:spPr/>
    </dgm:pt>
    <dgm:pt modelId="{B4B7F6FA-037A-4F6B-8BC6-DE9159811D4C}" type="pres">
      <dgm:prSet presAssocID="{8A6D6D20-6ED8-41C2-9C46-4C39743CC4C4}" presName="hierChild3" presStyleCnt="0"/>
      <dgm:spPr/>
    </dgm:pt>
    <dgm:pt modelId="{2CF76828-2A73-4E6A-A9D9-DB38544DB253}" type="pres">
      <dgm:prSet presAssocID="{08EEF5AD-6F63-4F39-BA66-015445A0A79B}" presName="Name96" presStyleLbl="parChTrans1D2" presStyleIdx="3" presStyleCnt="4"/>
      <dgm:spPr/>
      <dgm:t>
        <a:bodyPr/>
        <a:lstStyle/>
        <a:p>
          <a:endParaRPr lang="en-US"/>
        </a:p>
      </dgm:t>
    </dgm:pt>
    <dgm:pt modelId="{0D042445-01ED-4ADC-93D5-123896BA2273}" type="pres">
      <dgm:prSet presAssocID="{E12F30D8-ABB4-4F80-B8D9-A5D06324400C}" presName="hierRoot3" presStyleCnt="0">
        <dgm:presLayoutVars>
          <dgm:hierBranch val="init"/>
        </dgm:presLayoutVars>
      </dgm:prSet>
      <dgm:spPr/>
    </dgm:pt>
    <dgm:pt modelId="{85121586-AAA7-4B1B-853E-0811BE6CE5A0}" type="pres">
      <dgm:prSet presAssocID="{E12F30D8-ABB4-4F80-B8D9-A5D06324400C}" presName="rootComposite3" presStyleCnt="0"/>
      <dgm:spPr/>
    </dgm:pt>
    <dgm:pt modelId="{7E696840-EF34-47C5-926C-4EDF88795F77}" type="pres">
      <dgm:prSet presAssocID="{E12F30D8-ABB4-4F80-B8D9-A5D06324400C}" presName="rootText3" presStyleLbl="asst1" presStyleIdx="0" presStyleCnt="1" custScaleX="93948" custScaleY="43002" custLinFactX="35140" custLinFactNeighborX="100000" custLinFactNeighborY="364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67E4A1-6806-4E16-9C04-A9D4A68E49AA}" type="pres">
      <dgm:prSet presAssocID="{E12F30D8-ABB4-4F80-B8D9-A5D06324400C}" presName="titleText3" presStyleLbl="fgAcc2" presStyleIdx="0" presStyleCnt="1" custScaleX="93592" custScaleY="75512" custLinFactX="54874" custLinFactNeighborX="100000" custLinFactNeighborY="4795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4E8A113-4465-4559-8A7A-589AF0F470AB}" type="pres">
      <dgm:prSet presAssocID="{E12F30D8-ABB4-4F80-B8D9-A5D06324400C}" presName="rootConnector3" presStyleLbl="asst1" presStyleIdx="0" presStyleCnt="1"/>
      <dgm:spPr/>
      <dgm:t>
        <a:bodyPr/>
        <a:lstStyle/>
        <a:p>
          <a:endParaRPr lang="en-US"/>
        </a:p>
      </dgm:t>
    </dgm:pt>
    <dgm:pt modelId="{5515CE12-80C9-4373-9751-5FEABF485187}" type="pres">
      <dgm:prSet presAssocID="{E12F30D8-ABB4-4F80-B8D9-A5D06324400C}" presName="hierChild6" presStyleCnt="0"/>
      <dgm:spPr/>
    </dgm:pt>
    <dgm:pt modelId="{810EFA0B-F4C8-4D84-9CC3-8444E4F86E92}" type="pres">
      <dgm:prSet presAssocID="{E12F30D8-ABB4-4F80-B8D9-A5D06324400C}" presName="hierChild7" presStyleCnt="0"/>
      <dgm:spPr/>
    </dgm:pt>
    <dgm:pt modelId="{CB7382C3-F0AC-3548-99A3-5850D6383CB1}" type="pres">
      <dgm:prSet presAssocID="{D419BFDF-9F0A-DF48-B11A-13482F4986D9}" presName="hierRoot1" presStyleCnt="0">
        <dgm:presLayoutVars>
          <dgm:hierBranch val="init"/>
        </dgm:presLayoutVars>
      </dgm:prSet>
      <dgm:spPr/>
    </dgm:pt>
    <dgm:pt modelId="{7C26A33E-E650-9A48-8D08-09199AEA9FD0}" type="pres">
      <dgm:prSet presAssocID="{D419BFDF-9F0A-DF48-B11A-13482F4986D9}" presName="rootComposite1" presStyleCnt="0"/>
      <dgm:spPr/>
    </dgm:pt>
    <dgm:pt modelId="{ED08CA3A-EB82-924A-AF7E-45E5D4434685}" type="pres">
      <dgm:prSet presAssocID="{D419BFDF-9F0A-DF48-B11A-13482F4986D9}" presName="rootText1" presStyleLbl="node0" presStyleIdx="1" presStyleCnt="2" custScaleX="126028" custScaleY="61324" custLinFactX="-100000" custLinFactNeighborX="-159043" custLinFactNeighborY="1274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1918742C-CCAF-A043-BD06-A3857B3DC37F}" type="pres">
      <dgm:prSet presAssocID="{D419BFDF-9F0A-DF48-B11A-13482F4986D9}" presName="titleText1" presStyleLbl="fgAcc0" presStyleIdx="1" presStyleCnt="2" custScaleX="134781" custLinFactX="-100000" custLinFactNeighborX="-192491" custLinFactNeighborY="-1990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A4A08DE-9861-8343-8076-70E011E0FF8B}" type="pres">
      <dgm:prSet presAssocID="{D419BFDF-9F0A-DF48-B11A-13482F4986D9}" presName="rootConnector1" presStyleLbl="asst0" presStyleIdx="0" presStyleCnt="0"/>
      <dgm:spPr/>
      <dgm:t>
        <a:bodyPr/>
        <a:lstStyle/>
        <a:p>
          <a:endParaRPr lang="en-US"/>
        </a:p>
      </dgm:t>
    </dgm:pt>
    <dgm:pt modelId="{7DD4D9C7-0031-844F-993B-E37A60A1C906}" type="pres">
      <dgm:prSet presAssocID="{D419BFDF-9F0A-DF48-B11A-13482F4986D9}" presName="hierChild2" presStyleCnt="0"/>
      <dgm:spPr/>
    </dgm:pt>
    <dgm:pt modelId="{26FFE7A9-F6FF-B243-98A3-A04D4169D9C1}" type="pres">
      <dgm:prSet presAssocID="{D419BFDF-9F0A-DF48-B11A-13482F4986D9}" presName="hierChild3" presStyleCnt="0"/>
      <dgm:spPr/>
    </dgm:pt>
  </dgm:ptLst>
  <dgm:cxnLst>
    <dgm:cxn modelId="{7AFEF230-D2A8-44C4-B354-87149BC35B75}" type="presOf" srcId="{0C815F58-3D68-46D4-9347-12841CE534AC}" destId="{1C1B72BD-53CE-400C-AA94-1A8E471D2592}" srcOrd="0" destOrd="0" presId="urn:microsoft.com/office/officeart/2008/layout/NameandTitleOrganizationalChart"/>
    <dgm:cxn modelId="{FC4B006B-ABBC-4F00-A4E2-C5406FD04CB3}" type="presOf" srcId="{CE567AEB-EA6F-424E-84A1-B86A7C821460}" destId="{A5D9B751-C86B-4492-9B2C-86219594644F}" srcOrd="0" destOrd="0" presId="urn:microsoft.com/office/officeart/2008/layout/NameandTitleOrganizationalChart"/>
    <dgm:cxn modelId="{6B643337-3A0F-426D-99FA-691A03BC7020}" type="presOf" srcId="{DF6C11BF-F1D2-4FA7-BDF6-D0822E46443D}" destId="{B5C9B29B-68D6-41EA-882C-FF35AE272B65}" srcOrd="1" destOrd="0" presId="urn:microsoft.com/office/officeart/2008/layout/NameandTitleOrganizationalChart"/>
    <dgm:cxn modelId="{A23C5640-EE3D-44BD-BFD0-9CC9F811217B}" type="presOf" srcId="{64A51382-FF0F-4828-A214-06F0802DA90D}" destId="{625D531B-1CCE-456C-9D0C-3196D37B7400}" srcOrd="0" destOrd="0" presId="urn:microsoft.com/office/officeart/2008/layout/NameandTitleOrganizationalChart"/>
    <dgm:cxn modelId="{04A1044E-5931-4536-83A6-9F3973FDA1E6}" type="presOf" srcId="{52B7ECBC-2019-48A9-AAED-1F51F7C8D0F0}" destId="{F7BA0CC4-F79A-4388-B363-560C4A8E74C9}" srcOrd="0" destOrd="0" presId="urn:microsoft.com/office/officeart/2008/layout/NameandTitleOrganizationalChart"/>
    <dgm:cxn modelId="{7407D675-1DAD-400A-9A74-E6DD97D71283}" type="presOf" srcId="{CA84081F-6654-48D3-8E15-E13EE230B200}" destId="{04B5DDBA-5051-40E3-9969-5F10F2994000}" srcOrd="1" destOrd="0" presId="urn:microsoft.com/office/officeart/2008/layout/NameandTitleOrganizationalChart"/>
    <dgm:cxn modelId="{07779F73-25F0-0D45-A1B1-44BF20A86F4A}" type="presOf" srcId="{0A0778C4-3FDF-5546-B399-3DAAE443F7A0}" destId="{1918742C-CCAF-A043-BD06-A3857B3DC37F}" srcOrd="0" destOrd="0" presId="urn:microsoft.com/office/officeart/2008/layout/NameandTitleOrganizationalChart"/>
    <dgm:cxn modelId="{0339F5E0-3BDF-4831-A705-06053C62BE74}" type="presOf" srcId="{8A6D6D20-6ED8-41C2-9C46-4C39743CC4C4}" destId="{06E92E2F-7396-4EC3-94D2-05A298F0F8A9}" srcOrd="1" destOrd="0" presId="urn:microsoft.com/office/officeart/2008/layout/NameandTitleOrganizationalChart"/>
    <dgm:cxn modelId="{1367FEAF-57A7-41BE-9A3E-475DB50EDFF0}" type="presOf" srcId="{08EEF5AD-6F63-4F39-BA66-015445A0A79B}" destId="{2CF76828-2A73-4E6A-A9D9-DB38544DB253}" srcOrd="0" destOrd="0" presId="urn:microsoft.com/office/officeart/2008/layout/NameandTitleOrganizationalChart"/>
    <dgm:cxn modelId="{858D6024-1F14-4856-AEAF-297BF94E5A07}" srcId="{DF6C11BF-F1D2-4FA7-BDF6-D0822E46443D}" destId="{CA84081F-6654-48D3-8E15-E13EE230B200}" srcOrd="0" destOrd="0" parTransId="{F9AC2EA4-26B1-41D7-905A-47D0686A6070}" sibTransId="{0C815F58-3D68-46D4-9347-12841CE534AC}"/>
    <dgm:cxn modelId="{4D1192D8-6482-49B9-BF6A-982AD9ED5B71}" type="presOf" srcId="{8A6D6D20-6ED8-41C2-9C46-4C39743CC4C4}" destId="{7468E4E5-1578-4EEB-81C9-2238BE08A04B}" srcOrd="0" destOrd="0" presId="urn:microsoft.com/office/officeart/2008/layout/NameandTitleOrganizationalChart"/>
    <dgm:cxn modelId="{DB7CEF78-7719-4255-AD91-6D77DFA981A5}" type="presOf" srcId="{F9AC2EA4-26B1-41D7-905A-47D0686A6070}" destId="{85DE2475-7B9F-4BFD-90B7-406F1C657C15}" srcOrd="0" destOrd="0" presId="urn:microsoft.com/office/officeart/2008/layout/NameandTitleOrganizationalChart"/>
    <dgm:cxn modelId="{EE55E5EE-C0E1-DC46-8E12-B0F360283713}" type="presOf" srcId="{D419BFDF-9F0A-DF48-B11A-13482F4986D9}" destId="{ED08CA3A-EB82-924A-AF7E-45E5D4434685}" srcOrd="0" destOrd="0" presId="urn:microsoft.com/office/officeart/2008/layout/NameandTitleOrganizationalChart"/>
    <dgm:cxn modelId="{83297E09-49A8-40B5-A62F-1E692A6E5D8C}" srcId="{8A6D6D20-6ED8-41C2-9C46-4C39743CC4C4}" destId="{13A2C321-D919-42CA-86B9-5E2560CDF282}" srcOrd="2" destOrd="0" parTransId="{1CFE09E8-3F9D-4E57-AB4A-37B22CC7E439}" sibTransId="{8FFEDCED-386F-4020-B05D-DCB46A0C687C}"/>
    <dgm:cxn modelId="{B1B2EC31-53E7-4E82-93A5-C6D593FF05F0}" type="presOf" srcId="{6DF1CDD7-F19B-4BDD-9922-21AF3D210F4B}" destId="{0B44A716-0B1E-40CA-97FB-184054A1D4FA}" srcOrd="0" destOrd="0" presId="urn:microsoft.com/office/officeart/2008/layout/NameandTitleOrganizationalChart"/>
    <dgm:cxn modelId="{C3A76CB1-25C9-4FA2-A298-C0C72E6DD3AB}" srcId="{6DF1CDD7-F19B-4BDD-9922-21AF3D210F4B}" destId="{8A6D6D20-6ED8-41C2-9C46-4C39743CC4C4}" srcOrd="0" destOrd="0" parTransId="{E9469F8A-511B-4F2D-B588-E5514FE21FC7}" sibTransId="{97805C16-731A-4073-A972-1F31E1F2F17C}"/>
    <dgm:cxn modelId="{B8C5E1B5-C021-9547-90D1-9CD188166615}" srcId="{6DF1CDD7-F19B-4BDD-9922-21AF3D210F4B}" destId="{D419BFDF-9F0A-DF48-B11A-13482F4986D9}" srcOrd="1" destOrd="0" parTransId="{19ECDA4A-DDE1-9540-9373-182FDDA59F4B}" sibTransId="{0A0778C4-3FDF-5546-B399-3DAAE443F7A0}"/>
    <dgm:cxn modelId="{49E003FD-9A44-4898-AE23-7E7E0ACFA591}" type="presOf" srcId="{FBB37459-2CE4-4C3A-8C32-94E72ACB4F03}" destId="{75C0024C-43BF-48BE-BFCE-3D7B0AFA4D72}" srcOrd="0" destOrd="0" presId="urn:microsoft.com/office/officeart/2008/layout/NameandTitleOrganizationalChart"/>
    <dgm:cxn modelId="{61B89BF7-1303-4146-A15E-232D579C421E}" srcId="{8A6D6D20-6ED8-41C2-9C46-4C39743CC4C4}" destId="{E12F30D8-ABB4-4F80-B8D9-A5D06324400C}" srcOrd="0" destOrd="0" parTransId="{08EEF5AD-6F63-4F39-BA66-015445A0A79B}" sibTransId="{42C03A6E-D544-4560-965F-DAB7E49E0838}"/>
    <dgm:cxn modelId="{D8C8FF91-5C8C-42CB-B55B-F01B8DF4D44F}" type="presOf" srcId="{D1C6AE89-AD5F-40EB-8E09-4EF7A82D11B2}" destId="{66FEB9FD-D54E-4506-9064-1FC5997387D9}" srcOrd="0" destOrd="0" presId="urn:microsoft.com/office/officeart/2008/layout/NameandTitleOrganizationalChart"/>
    <dgm:cxn modelId="{0D9C6D40-6413-9943-B004-D9BB50A37DA0}" type="presOf" srcId="{D419BFDF-9F0A-DF48-B11A-13482F4986D9}" destId="{6A4A08DE-9861-8343-8076-70E011E0FF8B}" srcOrd="1" destOrd="0" presId="urn:microsoft.com/office/officeart/2008/layout/NameandTitleOrganizationalChart"/>
    <dgm:cxn modelId="{7BE8A59B-ECD3-4526-ACA0-6336BE4B8D33}" srcId="{8A6D6D20-6ED8-41C2-9C46-4C39743CC4C4}" destId="{FBB37459-2CE4-4C3A-8C32-94E72ACB4F03}" srcOrd="3" destOrd="0" parTransId="{52B7ECBC-2019-48A9-AAED-1F51F7C8D0F0}" sibTransId="{CE567AEB-EA6F-424E-84A1-B86A7C821460}"/>
    <dgm:cxn modelId="{62B2FCC7-B24E-41C0-A74B-CD41BB5FB7F7}" type="presOf" srcId="{FBB37459-2CE4-4C3A-8C32-94E72ACB4F03}" destId="{95623A65-24AA-43EF-B7A2-508B4C867B54}" srcOrd="1" destOrd="0" presId="urn:microsoft.com/office/officeart/2008/layout/NameandTitleOrganizationalChart"/>
    <dgm:cxn modelId="{E6AEDF61-C041-4965-9F53-B88029EAB451}" type="presOf" srcId="{13A2C321-D919-42CA-86B9-5E2560CDF282}" destId="{A973BB49-FE6B-4CF3-B8B5-18F44658A00F}" srcOrd="0" destOrd="0" presId="urn:microsoft.com/office/officeart/2008/layout/NameandTitleOrganizationalChart"/>
    <dgm:cxn modelId="{72EC2B1A-6589-4A4F-9E54-440EA528D7F9}" type="presOf" srcId="{CA84081F-6654-48D3-8E15-E13EE230B200}" destId="{388ACC10-D463-4CCF-8832-E22F25C4E941}" srcOrd="0" destOrd="0" presId="urn:microsoft.com/office/officeart/2008/layout/NameandTitleOrganizationalChart"/>
    <dgm:cxn modelId="{5CE9656C-1EA2-41B6-89D8-B02BD2F56DB3}" type="presOf" srcId="{13A2C321-D919-42CA-86B9-5E2560CDF282}" destId="{C48CEFBF-F563-48D3-9007-B5A88191CB5F}" srcOrd="1" destOrd="0" presId="urn:microsoft.com/office/officeart/2008/layout/NameandTitleOrganizationalChart"/>
    <dgm:cxn modelId="{08E1A08C-105B-4008-AA94-1662E8E96A9F}" srcId="{8A6D6D20-6ED8-41C2-9C46-4C39743CC4C4}" destId="{DF6C11BF-F1D2-4FA7-BDF6-D0822E46443D}" srcOrd="1" destOrd="0" parTransId="{64A51382-FF0F-4828-A214-06F0802DA90D}" sibTransId="{D1C6AE89-AD5F-40EB-8E09-4EF7A82D11B2}"/>
    <dgm:cxn modelId="{77ED123D-62A9-48E8-B102-7F0C2BF73AED}" type="presOf" srcId="{DF6C11BF-F1D2-4FA7-BDF6-D0822E46443D}" destId="{6D1B0510-B505-4CE6-8456-800B021CAB20}" srcOrd="0" destOrd="0" presId="urn:microsoft.com/office/officeart/2008/layout/NameandTitleOrganizationalChart"/>
    <dgm:cxn modelId="{993E6A0D-EB68-4B21-8272-AAD81151C70B}" type="presOf" srcId="{97805C16-731A-4073-A972-1F31E1F2F17C}" destId="{935B2AC6-C942-4CFF-9534-E4C945BF404D}" srcOrd="0" destOrd="0" presId="urn:microsoft.com/office/officeart/2008/layout/NameandTitleOrganizationalChart"/>
    <dgm:cxn modelId="{DC1146AF-EF5A-4C74-A90E-ED687FAF5AA3}" type="presOf" srcId="{42C03A6E-D544-4560-965F-DAB7E49E0838}" destId="{AA67E4A1-6806-4E16-9C04-A9D4A68E49AA}" srcOrd="0" destOrd="0" presId="urn:microsoft.com/office/officeart/2008/layout/NameandTitleOrganizationalChart"/>
    <dgm:cxn modelId="{10C23446-CACD-4DA9-AEA5-21F922A27CAE}" type="presOf" srcId="{E12F30D8-ABB4-4F80-B8D9-A5D06324400C}" destId="{7E696840-EF34-47C5-926C-4EDF88795F77}" srcOrd="0" destOrd="0" presId="urn:microsoft.com/office/officeart/2008/layout/NameandTitleOrganizationalChart"/>
    <dgm:cxn modelId="{F7DD833C-AB7B-47B4-950F-D7D5401D207A}" type="presOf" srcId="{E12F30D8-ABB4-4F80-B8D9-A5D06324400C}" destId="{04E8A113-4465-4559-8A7A-589AF0F470AB}" srcOrd="1" destOrd="0" presId="urn:microsoft.com/office/officeart/2008/layout/NameandTitleOrganizationalChart"/>
    <dgm:cxn modelId="{301A1525-F8B4-4CAD-9818-8F18C78DB8B1}" type="presOf" srcId="{1CFE09E8-3F9D-4E57-AB4A-37B22CC7E439}" destId="{F0A6CEF8-430D-4AF4-A5CA-AC68ACB7896A}" srcOrd="0" destOrd="0" presId="urn:microsoft.com/office/officeart/2008/layout/NameandTitleOrganizationalChart"/>
    <dgm:cxn modelId="{7C42CB85-6D46-4E83-BE5C-91055E5D3630}" type="presOf" srcId="{8FFEDCED-386F-4020-B05D-DCB46A0C687C}" destId="{2B106000-478F-4709-BA46-EA8823E32FFB}" srcOrd="0" destOrd="0" presId="urn:microsoft.com/office/officeart/2008/layout/NameandTitleOrganizationalChart"/>
    <dgm:cxn modelId="{62E858DE-E03E-402E-B86D-1BA9A555B317}" type="presParOf" srcId="{0B44A716-0B1E-40CA-97FB-184054A1D4FA}" destId="{5A34A71A-8F68-461F-B791-A8B63E00BABF}" srcOrd="0" destOrd="0" presId="urn:microsoft.com/office/officeart/2008/layout/NameandTitleOrganizationalChart"/>
    <dgm:cxn modelId="{93FF02DC-10DA-4FAC-A84F-84B53805CA78}" type="presParOf" srcId="{5A34A71A-8F68-461F-B791-A8B63E00BABF}" destId="{965A2BA1-A1CF-4812-96F5-5C330ECDAE7E}" srcOrd="0" destOrd="0" presId="urn:microsoft.com/office/officeart/2008/layout/NameandTitleOrganizationalChart"/>
    <dgm:cxn modelId="{14AA420E-86EF-4350-A4D2-28B00B9876F3}" type="presParOf" srcId="{965A2BA1-A1CF-4812-96F5-5C330ECDAE7E}" destId="{7468E4E5-1578-4EEB-81C9-2238BE08A04B}" srcOrd="0" destOrd="0" presId="urn:microsoft.com/office/officeart/2008/layout/NameandTitleOrganizationalChart"/>
    <dgm:cxn modelId="{ACC8C812-8B30-46E0-9AC6-99B8BBA015AF}" type="presParOf" srcId="{965A2BA1-A1CF-4812-96F5-5C330ECDAE7E}" destId="{935B2AC6-C942-4CFF-9534-E4C945BF404D}" srcOrd="1" destOrd="0" presId="urn:microsoft.com/office/officeart/2008/layout/NameandTitleOrganizationalChart"/>
    <dgm:cxn modelId="{62076185-D8FC-47C5-9F53-3684DC6BE702}" type="presParOf" srcId="{965A2BA1-A1CF-4812-96F5-5C330ECDAE7E}" destId="{06E92E2F-7396-4EC3-94D2-05A298F0F8A9}" srcOrd="2" destOrd="0" presId="urn:microsoft.com/office/officeart/2008/layout/NameandTitleOrganizationalChart"/>
    <dgm:cxn modelId="{16B3EF63-6BE3-489E-9550-312FD821B344}" type="presParOf" srcId="{5A34A71A-8F68-461F-B791-A8B63E00BABF}" destId="{E80E96E3-CE44-476F-8BAE-9AC2C67CD67F}" srcOrd="1" destOrd="0" presId="urn:microsoft.com/office/officeart/2008/layout/NameandTitleOrganizationalChart"/>
    <dgm:cxn modelId="{008247AF-4AA7-4A6B-8E8A-729C2C1C42A4}" type="presParOf" srcId="{E80E96E3-CE44-476F-8BAE-9AC2C67CD67F}" destId="{625D531B-1CCE-456C-9D0C-3196D37B7400}" srcOrd="0" destOrd="0" presId="urn:microsoft.com/office/officeart/2008/layout/NameandTitleOrganizationalChart"/>
    <dgm:cxn modelId="{C27C84AE-09DA-478D-9E02-27F5B10279FC}" type="presParOf" srcId="{E80E96E3-CE44-476F-8BAE-9AC2C67CD67F}" destId="{805BEF17-74EB-4691-AA48-473B4076B2BF}" srcOrd="1" destOrd="0" presId="urn:microsoft.com/office/officeart/2008/layout/NameandTitleOrganizationalChart"/>
    <dgm:cxn modelId="{DCCF7454-255C-4FE0-A56E-AC789EE76947}" type="presParOf" srcId="{805BEF17-74EB-4691-AA48-473B4076B2BF}" destId="{A4D876D9-B496-4ED6-A6E1-84B4929F69ED}" srcOrd="0" destOrd="0" presId="urn:microsoft.com/office/officeart/2008/layout/NameandTitleOrganizationalChart"/>
    <dgm:cxn modelId="{DD741B34-A847-4107-B73C-AD3C5F3F3DB4}" type="presParOf" srcId="{A4D876D9-B496-4ED6-A6E1-84B4929F69ED}" destId="{6D1B0510-B505-4CE6-8456-800B021CAB20}" srcOrd="0" destOrd="0" presId="urn:microsoft.com/office/officeart/2008/layout/NameandTitleOrganizationalChart"/>
    <dgm:cxn modelId="{43C14C7F-6E96-41A2-A189-C1404A9218F0}" type="presParOf" srcId="{A4D876D9-B496-4ED6-A6E1-84B4929F69ED}" destId="{66FEB9FD-D54E-4506-9064-1FC5997387D9}" srcOrd="1" destOrd="0" presId="urn:microsoft.com/office/officeart/2008/layout/NameandTitleOrganizationalChart"/>
    <dgm:cxn modelId="{CE2797E5-AF8F-4A5F-B32B-A1EF8A9032E6}" type="presParOf" srcId="{A4D876D9-B496-4ED6-A6E1-84B4929F69ED}" destId="{B5C9B29B-68D6-41EA-882C-FF35AE272B65}" srcOrd="2" destOrd="0" presId="urn:microsoft.com/office/officeart/2008/layout/NameandTitleOrganizationalChart"/>
    <dgm:cxn modelId="{A035583B-8257-447C-8E2E-A6F62CF20A1E}" type="presParOf" srcId="{805BEF17-74EB-4691-AA48-473B4076B2BF}" destId="{FEC21600-4F9E-47A4-874E-A66624CE45E3}" srcOrd="1" destOrd="0" presId="urn:microsoft.com/office/officeart/2008/layout/NameandTitleOrganizationalChart"/>
    <dgm:cxn modelId="{274511AC-FA09-4EDE-8ED5-2F88BFE39ABB}" type="presParOf" srcId="{FEC21600-4F9E-47A4-874E-A66624CE45E3}" destId="{85DE2475-7B9F-4BFD-90B7-406F1C657C15}" srcOrd="0" destOrd="0" presId="urn:microsoft.com/office/officeart/2008/layout/NameandTitleOrganizationalChart"/>
    <dgm:cxn modelId="{7FBF94F8-F0CD-47AA-92DB-73683D587B4B}" type="presParOf" srcId="{FEC21600-4F9E-47A4-874E-A66624CE45E3}" destId="{9F4CA97F-E8CF-4619-8A6A-BAFD6E67B13C}" srcOrd="1" destOrd="0" presId="urn:microsoft.com/office/officeart/2008/layout/NameandTitleOrganizationalChart"/>
    <dgm:cxn modelId="{5F9E7C99-963C-4AF6-ABDF-C39AC3F2BDA2}" type="presParOf" srcId="{9F4CA97F-E8CF-4619-8A6A-BAFD6E67B13C}" destId="{7059B7DB-2B26-4CAA-9C21-E33179F88BAB}" srcOrd="0" destOrd="0" presId="urn:microsoft.com/office/officeart/2008/layout/NameandTitleOrganizationalChart"/>
    <dgm:cxn modelId="{44B52A5C-B8E6-428A-AB52-7C8DFA1694F6}" type="presParOf" srcId="{7059B7DB-2B26-4CAA-9C21-E33179F88BAB}" destId="{388ACC10-D463-4CCF-8832-E22F25C4E941}" srcOrd="0" destOrd="0" presId="urn:microsoft.com/office/officeart/2008/layout/NameandTitleOrganizationalChart"/>
    <dgm:cxn modelId="{9A4EECE8-D834-43D5-AEDA-B9D93464C076}" type="presParOf" srcId="{7059B7DB-2B26-4CAA-9C21-E33179F88BAB}" destId="{1C1B72BD-53CE-400C-AA94-1A8E471D2592}" srcOrd="1" destOrd="0" presId="urn:microsoft.com/office/officeart/2008/layout/NameandTitleOrganizationalChart"/>
    <dgm:cxn modelId="{56CCAA07-71CA-45C4-B96A-E5C6107347B0}" type="presParOf" srcId="{7059B7DB-2B26-4CAA-9C21-E33179F88BAB}" destId="{04B5DDBA-5051-40E3-9969-5F10F2994000}" srcOrd="2" destOrd="0" presId="urn:microsoft.com/office/officeart/2008/layout/NameandTitleOrganizationalChart"/>
    <dgm:cxn modelId="{143D6BA9-BDF1-4926-9033-2004C299F2A2}" type="presParOf" srcId="{9F4CA97F-E8CF-4619-8A6A-BAFD6E67B13C}" destId="{B7F6996B-D18F-4EB0-86E5-24FD83E05A2E}" srcOrd="1" destOrd="0" presId="urn:microsoft.com/office/officeart/2008/layout/NameandTitleOrganizationalChart"/>
    <dgm:cxn modelId="{78EC36E2-1475-43E9-A842-B2CB81A70423}" type="presParOf" srcId="{9F4CA97F-E8CF-4619-8A6A-BAFD6E67B13C}" destId="{7FBF8750-6979-4B9A-A0F5-34A00FAC2994}" srcOrd="2" destOrd="0" presId="urn:microsoft.com/office/officeart/2008/layout/NameandTitleOrganizationalChart"/>
    <dgm:cxn modelId="{21FDC62F-907F-4BB7-B9B7-07600E9A6AE5}" type="presParOf" srcId="{805BEF17-74EB-4691-AA48-473B4076B2BF}" destId="{B4FD7337-CF2B-406B-861F-CF271C163256}" srcOrd="2" destOrd="0" presId="urn:microsoft.com/office/officeart/2008/layout/NameandTitleOrganizationalChart"/>
    <dgm:cxn modelId="{F6883F59-17EB-4A1C-9E3B-549561D115A0}" type="presParOf" srcId="{E80E96E3-CE44-476F-8BAE-9AC2C67CD67F}" destId="{F0A6CEF8-430D-4AF4-A5CA-AC68ACB7896A}" srcOrd="2" destOrd="0" presId="urn:microsoft.com/office/officeart/2008/layout/NameandTitleOrganizationalChart"/>
    <dgm:cxn modelId="{A9F824F4-B9E6-4155-9DBD-53D52950A9A9}" type="presParOf" srcId="{E80E96E3-CE44-476F-8BAE-9AC2C67CD67F}" destId="{8ADE2202-13FE-433B-8942-A2B356E20B08}" srcOrd="3" destOrd="0" presId="urn:microsoft.com/office/officeart/2008/layout/NameandTitleOrganizationalChart"/>
    <dgm:cxn modelId="{AD875DDA-A60F-45E3-8A68-95236D6F053B}" type="presParOf" srcId="{8ADE2202-13FE-433B-8942-A2B356E20B08}" destId="{6369A116-EECA-4F06-9025-BAD092078C75}" srcOrd="0" destOrd="0" presId="urn:microsoft.com/office/officeart/2008/layout/NameandTitleOrganizationalChart"/>
    <dgm:cxn modelId="{4122A39C-71F5-4A89-A2E9-1BFB317457AE}" type="presParOf" srcId="{6369A116-EECA-4F06-9025-BAD092078C75}" destId="{A973BB49-FE6B-4CF3-B8B5-18F44658A00F}" srcOrd="0" destOrd="0" presId="urn:microsoft.com/office/officeart/2008/layout/NameandTitleOrganizationalChart"/>
    <dgm:cxn modelId="{493F90B7-40E0-4DCC-A668-46B50B62D654}" type="presParOf" srcId="{6369A116-EECA-4F06-9025-BAD092078C75}" destId="{2B106000-478F-4709-BA46-EA8823E32FFB}" srcOrd="1" destOrd="0" presId="urn:microsoft.com/office/officeart/2008/layout/NameandTitleOrganizationalChart"/>
    <dgm:cxn modelId="{33D56822-B44A-416A-BAA7-B64098CCF942}" type="presParOf" srcId="{6369A116-EECA-4F06-9025-BAD092078C75}" destId="{C48CEFBF-F563-48D3-9007-B5A88191CB5F}" srcOrd="2" destOrd="0" presId="urn:microsoft.com/office/officeart/2008/layout/NameandTitleOrganizationalChart"/>
    <dgm:cxn modelId="{57AD27FE-42A7-4960-9373-F0DB721E8E67}" type="presParOf" srcId="{8ADE2202-13FE-433B-8942-A2B356E20B08}" destId="{22CD0AB5-59E3-43FE-A769-B9288C8897EC}" srcOrd="1" destOrd="0" presId="urn:microsoft.com/office/officeart/2008/layout/NameandTitleOrganizationalChart"/>
    <dgm:cxn modelId="{3D3DD2CC-7065-4521-A713-F9DB96C3514A}" type="presParOf" srcId="{8ADE2202-13FE-433B-8942-A2B356E20B08}" destId="{7528818A-B9A9-47C5-9A9A-8357ECB18718}" srcOrd="2" destOrd="0" presId="urn:microsoft.com/office/officeart/2008/layout/NameandTitleOrganizationalChart"/>
    <dgm:cxn modelId="{1B58DAA3-02F0-47A9-9988-EA2DB1E5A833}" type="presParOf" srcId="{E80E96E3-CE44-476F-8BAE-9AC2C67CD67F}" destId="{F7BA0CC4-F79A-4388-B363-560C4A8E74C9}" srcOrd="4" destOrd="0" presId="urn:microsoft.com/office/officeart/2008/layout/NameandTitleOrganizationalChart"/>
    <dgm:cxn modelId="{2E361643-127A-48AE-95F4-2DB676E52657}" type="presParOf" srcId="{E80E96E3-CE44-476F-8BAE-9AC2C67CD67F}" destId="{530B9B31-BEBD-4B23-95C0-C3EDF4D6EFAA}" srcOrd="5" destOrd="0" presId="urn:microsoft.com/office/officeart/2008/layout/NameandTitleOrganizationalChart"/>
    <dgm:cxn modelId="{F82003D2-C8C8-47E8-9A62-8B147EB13682}" type="presParOf" srcId="{530B9B31-BEBD-4B23-95C0-C3EDF4D6EFAA}" destId="{FEA2D492-1A81-4E94-9C60-3A42EBF58BE6}" srcOrd="0" destOrd="0" presId="urn:microsoft.com/office/officeart/2008/layout/NameandTitleOrganizationalChart"/>
    <dgm:cxn modelId="{C12408FE-74F7-4C38-9965-1231DF4A7365}" type="presParOf" srcId="{FEA2D492-1A81-4E94-9C60-3A42EBF58BE6}" destId="{75C0024C-43BF-48BE-BFCE-3D7B0AFA4D72}" srcOrd="0" destOrd="0" presId="urn:microsoft.com/office/officeart/2008/layout/NameandTitleOrganizationalChart"/>
    <dgm:cxn modelId="{E5120616-F8AB-4825-9107-FF194677D47B}" type="presParOf" srcId="{FEA2D492-1A81-4E94-9C60-3A42EBF58BE6}" destId="{A5D9B751-C86B-4492-9B2C-86219594644F}" srcOrd="1" destOrd="0" presId="urn:microsoft.com/office/officeart/2008/layout/NameandTitleOrganizationalChart"/>
    <dgm:cxn modelId="{0CD606AF-8BEB-44A1-A537-B1EB92A1F1A5}" type="presParOf" srcId="{FEA2D492-1A81-4E94-9C60-3A42EBF58BE6}" destId="{95623A65-24AA-43EF-B7A2-508B4C867B54}" srcOrd="2" destOrd="0" presId="urn:microsoft.com/office/officeart/2008/layout/NameandTitleOrganizationalChart"/>
    <dgm:cxn modelId="{78659D68-8AAC-4127-9F04-D46B16A50C8D}" type="presParOf" srcId="{530B9B31-BEBD-4B23-95C0-C3EDF4D6EFAA}" destId="{AD871C77-35C7-41E4-AD2E-B78CD6261B45}" srcOrd="1" destOrd="0" presId="urn:microsoft.com/office/officeart/2008/layout/NameandTitleOrganizationalChart"/>
    <dgm:cxn modelId="{24A65F6D-21F0-418F-B2B1-2B71704EFF34}" type="presParOf" srcId="{530B9B31-BEBD-4B23-95C0-C3EDF4D6EFAA}" destId="{888F6183-3A95-45A4-9239-309138B5ECCC}" srcOrd="2" destOrd="0" presId="urn:microsoft.com/office/officeart/2008/layout/NameandTitleOrganizationalChart"/>
    <dgm:cxn modelId="{394B25F4-360B-4439-ADE3-25AB53612349}" type="presParOf" srcId="{5A34A71A-8F68-461F-B791-A8B63E00BABF}" destId="{B4B7F6FA-037A-4F6B-8BC6-DE9159811D4C}" srcOrd="2" destOrd="0" presId="urn:microsoft.com/office/officeart/2008/layout/NameandTitleOrganizationalChart"/>
    <dgm:cxn modelId="{1F153B95-C428-4932-AD31-13BC648CAB8B}" type="presParOf" srcId="{B4B7F6FA-037A-4F6B-8BC6-DE9159811D4C}" destId="{2CF76828-2A73-4E6A-A9D9-DB38544DB253}" srcOrd="0" destOrd="0" presId="urn:microsoft.com/office/officeart/2008/layout/NameandTitleOrganizationalChart"/>
    <dgm:cxn modelId="{889F6177-673E-4524-A3C6-64E339858A62}" type="presParOf" srcId="{B4B7F6FA-037A-4F6B-8BC6-DE9159811D4C}" destId="{0D042445-01ED-4ADC-93D5-123896BA2273}" srcOrd="1" destOrd="0" presId="urn:microsoft.com/office/officeart/2008/layout/NameandTitleOrganizationalChart"/>
    <dgm:cxn modelId="{7FB3B3C0-7FC9-47A4-95F0-3829A53F6A59}" type="presParOf" srcId="{0D042445-01ED-4ADC-93D5-123896BA2273}" destId="{85121586-AAA7-4B1B-853E-0811BE6CE5A0}" srcOrd="0" destOrd="0" presId="urn:microsoft.com/office/officeart/2008/layout/NameandTitleOrganizationalChart"/>
    <dgm:cxn modelId="{574C7B7A-DDC8-464D-B67B-D39A0E5323BB}" type="presParOf" srcId="{85121586-AAA7-4B1B-853E-0811BE6CE5A0}" destId="{7E696840-EF34-47C5-926C-4EDF88795F77}" srcOrd="0" destOrd="0" presId="urn:microsoft.com/office/officeart/2008/layout/NameandTitleOrganizationalChart"/>
    <dgm:cxn modelId="{F705F4E1-8F4F-49CB-87A2-2E754E06AF41}" type="presParOf" srcId="{85121586-AAA7-4B1B-853E-0811BE6CE5A0}" destId="{AA67E4A1-6806-4E16-9C04-A9D4A68E49AA}" srcOrd="1" destOrd="0" presId="urn:microsoft.com/office/officeart/2008/layout/NameandTitleOrganizationalChart"/>
    <dgm:cxn modelId="{2374D6D5-E41C-4C44-B612-91BE841197DB}" type="presParOf" srcId="{85121586-AAA7-4B1B-853E-0811BE6CE5A0}" destId="{04E8A113-4465-4559-8A7A-589AF0F470AB}" srcOrd="2" destOrd="0" presId="urn:microsoft.com/office/officeart/2008/layout/NameandTitleOrganizationalChart"/>
    <dgm:cxn modelId="{7AE1BCC4-5913-4311-9832-FB861D0D1858}" type="presParOf" srcId="{0D042445-01ED-4ADC-93D5-123896BA2273}" destId="{5515CE12-80C9-4373-9751-5FEABF485187}" srcOrd="1" destOrd="0" presId="urn:microsoft.com/office/officeart/2008/layout/NameandTitleOrganizationalChart"/>
    <dgm:cxn modelId="{058006FE-CD63-4DF0-8459-ABDF08C1C156}" type="presParOf" srcId="{0D042445-01ED-4ADC-93D5-123896BA2273}" destId="{810EFA0B-F4C8-4D84-9CC3-8444E4F86E92}" srcOrd="2" destOrd="0" presId="urn:microsoft.com/office/officeart/2008/layout/NameandTitleOrganizationalChart"/>
    <dgm:cxn modelId="{3011B611-5454-FA4B-9D32-EBE31C1FA81C}" type="presParOf" srcId="{0B44A716-0B1E-40CA-97FB-184054A1D4FA}" destId="{CB7382C3-F0AC-3548-99A3-5850D6383CB1}" srcOrd="1" destOrd="0" presId="urn:microsoft.com/office/officeart/2008/layout/NameandTitleOrganizationalChart"/>
    <dgm:cxn modelId="{5E18CACA-5087-344A-B7AF-7829D01EAB64}" type="presParOf" srcId="{CB7382C3-F0AC-3548-99A3-5850D6383CB1}" destId="{7C26A33E-E650-9A48-8D08-09199AEA9FD0}" srcOrd="0" destOrd="0" presId="urn:microsoft.com/office/officeart/2008/layout/NameandTitleOrganizationalChart"/>
    <dgm:cxn modelId="{1A1493AE-B391-544F-A745-CE8192582E26}" type="presParOf" srcId="{7C26A33E-E650-9A48-8D08-09199AEA9FD0}" destId="{ED08CA3A-EB82-924A-AF7E-45E5D4434685}" srcOrd="0" destOrd="0" presId="urn:microsoft.com/office/officeart/2008/layout/NameandTitleOrganizationalChart"/>
    <dgm:cxn modelId="{8FA1BAF2-437B-454B-8518-CA83689EAA64}" type="presParOf" srcId="{7C26A33E-E650-9A48-8D08-09199AEA9FD0}" destId="{1918742C-CCAF-A043-BD06-A3857B3DC37F}" srcOrd="1" destOrd="0" presId="urn:microsoft.com/office/officeart/2008/layout/NameandTitleOrganizationalChart"/>
    <dgm:cxn modelId="{2A283F54-DA7D-1F4E-83A4-7CC2F3DB8EBB}" type="presParOf" srcId="{7C26A33E-E650-9A48-8D08-09199AEA9FD0}" destId="{6A4A08DE-9861-8343-8076-70E011E0FF8B}" srcOrd="2" destOrd="0" presId="urn:microsoft.com/office/officeart/2008/layout/NameandTitleOrganizationalChart"/>
    <dgm:cxn modelId="{0DFC50FD-80B7-E046-A8FD-897367DC27FD}" type="presParOf" srcId="{CB7382C3-F0AC-3548-99A3-5850D6383CB1}" destId="{7DD4D9C7-0031-844F-993B-E37A60A1C906}" srcOrd="1" destOrd="0" presId="urn:microsoft.com/office/officeart/2008/layout/NameandTitleOrganizationalChart"/>
    <dgm:cxn modelId="{D28ADE9A-5CC6-2D44-AA3A-BFFFE858EDA7}" type="presParOf" srcId="{CB7382C3-F0AC-3548-99A3-5850D6383CB1}" destId="{26FFE7A9-F6FF-B243-98A3-A04D4169D9C1}" srcOrd="2" destOrd="0" presId="urn:microsoft.com/office/officeart/2008/layout/NameandTitleOrganizationalChart"/>
  </dgm:cxnLst>
  <dgm:bg/>
  <dgm:whole>
    <a:ln>
      <a:solidFill>
        <a:schemeClr val="dk1">
          <a:shade val="80000"/>
          <a:hueOff val="0"/>
          <a:satOff val="0"/>
          <a:lumOff val="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12B4F0-6912-41C6-B532-5C1771B0ECA1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A32ECF73-E338-44ED-A948-B5B370D5D306}">
      <dgm:prSet phldrT="[Text]" custT="1"/>
      <dgm:spPr/>
      <dgm:t>
        <a:bodyPr/>
        <a:lstStyle/>
        <a:p>
          <a:r>
            <a:rPr lang="en-US" sz="1600" dirty="0"/>
            <a:t>Assistant Vice President for Academic Affairs</a:t>
          </a:r>
        </a:p>
      </dgm:t>
    </dgm:pt>
    <dgm:pt modelId="{D645AE7D-6F40-4CA6-8A93-B30FD7D17844}" type="parTrans" cxnId="{13D044C5-B935-4797-BE94-490E6390CC14}">
      <dgm:prSet/>
      <dgm:spPr/>
      <dgm:t>
        <a:bodyPr/>
        <a:lstStyle/>
        <a:p>
          <a:endParaRPr lang="en-US"/>
        </a:p>
      </dgm:t>
    </dgm:pt>
    <dgm:pt modelId="{99E054C3-6D2C-474F-90F4-B4EC9C953403}" type="sibTrans" cxnId="{13D044C5-B935-4797-BE94-490E6390CC14}">
      <dgm:prSet/>
      <dgm:spPr/>
      <dgm:t>
        <a:bodyPr/>
        <a:lstStyle/>
        <a:p>
          <a:r>
            <a:rPr lang="en-US" dirty="0"/>
            <a:t>C. Herber-Valdez, </a:t>
          </a:r>
          <a:r>
            <a:rPr lang="en-US" dirty="0" err="1"/>
            <a:t>Ed.D</a:t>
          </a:r>
          <a:r>
            <a:rPr lang="en-US" dirty="0"/>
            <a:t>.</a:t>
          </a:r>
        </a:p>
      </dgm:t>
    </dgm:pt>
    <dgm:pt modelId="{9D6AC813-658D-4051-AAD8-92CD1154E6EC}" type="asst">
      <dgm:prSet phldrT="[Text]" custT="1"/>
      <dgm:spPr/>
      <dgm:t>
        <a:bodyPr/>
        <a:lstStyle/>
        <a:p>
          <a:r>
            <a:rPr lang="en-US" sz="1600" dirty="0"/>
            <a:t>Section Coordinator</a:t>
          </a:r>
        </a:p>
      </dgm:t>
    </dgm:pt>
    <dgm:pt modelId="{DDC21F57-287F-474E-BFB5-2D99B20F6EAE}" type="parTrans" cxnId="{785C31E8-3465-4CF7-8E28-EFC68324FB3A}">
      <dgm:prSet/>
      <dgm:spPr/>
      <dgm:t>
        <a:bodyPr/>
        <a:lstStyle/>
        <a:p>
          <a:endParaRPr lang="en-US"/>
        </a:p>
      </dgm:t>
    </dgm:pt>
    <dgm:pt modelId="{B11C9534-F09A-49B3-ACAA-5C76ADBB93A6}" type="sibTrans" cxnId="{785C31E8-3465-4CF7-8E28-EFC68324FB3A}">
      <dgm:prSet custT="1"/>
      <dgm:spPr/>
      <dgm:t>
        <a:bodyPr/>
        <a:lstStyle/>
        <a:p>
          <a:r>
            <a:rPr lang="en-US" sz="1200" dirty="0"/>
            <a:t>Veronica De Lara</a:t>
          </a:r>
        </a:p>
      </dgm:t>
    </dgm:pt>
    <dgm:pt modelId="{F29CEDC5-B839-481C-BEFB-8570A7F92174}">
      <dgm:prSet phldrT="[Text]" custT="1"/>
      <dgm:spPr/>
      <dgm:t>
        <a:bodyPr/>
        <a:lstStyle/>
        <a:p>
          <a:r>
            <a:rPr lang="en-US" sz="1600" dirty="0"/>
            <a:t>Managing Director, OIRE</a:t>
          </a:r>
        </a:p>
      </dgm:t>
    </dgm:pt>
    <dgm:pt modelId="{91B18E30-589A-43C8-AB3D-48206F12E39A}" type="parTrans" cxnId="{917DC5BC-2E7D-4869-B8F1-24533DA0E918}">
      <dgm:prSet/>
      <dgm:spPr/>
      <dgm:t>
        <a:bodyPr/>
        <a:lstStyle/>
        <a:p>
          <a:endParaRPr lang="en-US"/>
        </a:p>
      </dgm:t>
    </dgm:pt>
    <dgm:pt modelId="{380A59F8-3512-4020-B1D2-787AD4CCF637}" type="sibTrans" cxnId="{917DC5BC-2E7D-4869-B8F1-24533DA0E918}">
      <dgm:prSet custT="1"/>
      <dgm:spPr/>
      <dgm:t>
        <a:bodyPr/>
        <a:lstStyle/>
        <a:p>
          <a:r>
            <a:rPr lang="en-US" sz="1200" dirty="0"/>
            <a:t>O. Alikaj-Fierro</a:t>
          </a:r>
          <a:r>
            <a:rPr lang="en-US" sz="1200"/>
            <a:t>, </a:t>
          </a:r>
          <a:r>
            <a:rPr lang="en-US" sz="1200" smtClean="0"/>
            <a:t>Ph.D</a:t>
          </a:r>
          <a:r>
            <a:rPr lang="en-US" sz="1200" dirty="0"/>
            <a:t>.</a:t>
          </a:r>
        </a:p>
      </dgm:t>
    </dgm:pt>
    <dgm:pt modelId="{3FB8E18C-DF60-4BDD-9E29-0C8CDB1CF2E5}">
      <dgm:prSet custT="1"/>
      <dgm:spPr/>
      <dgm:t>
        <a:bodyPr/>
        <a:lstStyle/>
        <a:p>
          <a:r>
            <a:rPr lang="en-US" sz="1600" dirty="0">
              <a:solidFill>
                <a:schemeClr val="tx1"/>
              </a:solidFill>
            </a:rPr>
            <a:t>Chief/Senior Analyst</a:t>
          </a:r>
        </a:p>
      </dgm:t>
    </dgm:pt>
    <dgm:pt modelId="{85AB40D6-8198-49A5-B212-6FDE30E4B35B}" type="parTrans" cxnId="{D7E688C8-6920-44B6-9D21-FD3833375201}">
      <dgm:prSet/>
      <dgm:spPr/>
      <dgm:t>
        <a:bodyPr/>
        <a:lstStyle/>
        <a:p>
          <a:endParaRPr lang="en-US"/>
        </a:p>
      </dgm:t>
    </dgm:pt>
    <dgm:pt modelId="{9ED2B4F5-7589-480B-98BF-9F85E28D4DF8}" type="sibTrans" cxnId="{D7E688C8-6920-44B6-9D21-FD3833375201}">
      <dgm:prSet custT="1"/>
      <dgm:spPr/>
      <dgm:t>
        <a:bodyPr/>
        <a:lstStyle/>
        <a:p>
          <a:r>
            <a:rPr lang="en-US" sz="1200" smtClean="0">
              <a:solidFill>
                <a:schemeClr val="tx1"/>
              </a:solidFill>
            </a:rPr>
            <a:t>Leonora Ortega, B.M.S.</a:t>
          </a:r>
          <a:endParaRPr lang="en-US" sz="1200" dirty="0">
            <a:solidFill>
              <a:schemeClr val="tx1"/>
            </a:solidFill>
          </a:endParaRPr>
        </a:p>
      </dgm:t>
    </dgm:pt>
    <dgm:pt modelId="{07C4029E-5CED-466A-9D32-8D372CA45703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en-US" sz="1600" dirty="0"/>
            <a:t>Assistant Managing </a:t>
          </a:r>
          <a:r>
            <a:rPr lang="en-US" sz="1600" dirty="0" smtClean="0"/>
            <a:t>Director</a:t>
          </a:r>
        </a:p>
        <a:p>
          <a:pPr>
            <a:spcAft>
              <a:spcPts val="0"/>
            </a:spcAft>
          </a:pPr>
          <a:r>
            <a:rPr lang="en-US" sz="800" dirty="0" smtClean="0"/>
            <a:t>Assessment and Accreditation</a:t>
          </a:r>
          <a:endParaRPr lang="en-US" sz="800" dirty="0"/>
        </a:p>
      </dgm:t>
    </dgm:pt>
    <dgm:pt modelId="{8A291A5E-ABD9-4F1D-B899-0E6FEEF098CB}" type="parTrans" cxnId="{4C1FEEAC-92D8-48C9-909C-80D52FE83DF1}">
      <dgm:prSet/>
      <dgm:spPr/>
      <dgm:t>
        <a:bodyPr/>
        <a:lstStyle/>
        <a:p>
          <a:endParaRPr lang="en-US"/>
        </a:p>
      </dgm:t>
    </dgm:pt>
    <dgm:pt modelId="{6A0E3479-1952-41AF-85BC-DA1A02D7C18D}" type="sibTrans" cxnId="{4C1FEEAC-92D8-48C9-909C-80D52FE83DF1}">
      <dgm:prSet custT="1"/>
      <dgm:spPr/>
      <dgm:t>
        <a:bodyPr/>
        <a:lstStyle/>
        <a:p>
          <a:r>
            <a:rPr lang="en-US" sz="1200" dirty="0"/>
            <a:t>Julie Ann Blow, Ph.D.</a:t>
          </a:r>
        </a:p>
      </dgm:t>
    </dgm:pt>
    <dgm:pt modelId="{B559B849-C321-4EC1-926E-DE0928B25E42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en-US" sz="1600" dirty="0" smtClean="0"/>
            <a:t>Associate Managing Director</a:t>
          </a:r>
        </a:p>
        <a:p>
          <a:pPr>
            <a:spcAft>
              <a:spcPts val="0"/>
            </a:spcAft>
          </a:pPr>
          <a:r>
            <a:rPr lang="en-US" sz="800" dirty="0" smtClean="0"/>
            <a:t>Institutional Research</a:t>
          </a:r>
          <a:endParaRPr lang="en-US" sz="800" dirty="0"/>
        </a:p>
      </dgm:t>
    </dgm:pt>
    <dgm:pt modelId="{E9D47331-E339-4E49-BD18-AD16F42C34D4}" type="parTrans" cxnId="{50916C43-A531-4FDA-8B40-98F3F55DDE28}">
      <dgm:prSet/>
      <dgm:spPr/>
      <dgm:t>
        <a:bodyPr/>
        <a:lstStyle/>
        <a:p>
          <a:endParaRPr lang="en-US"/>
        </a:p>
      </dgm:t>
    </dgm:pt>
    <dgm:pt modelId="{3259672F-CBD3-49AE-A1DB-F74BF3BD03BC}" type="sibTrans" cxnId="{50916C43-A531-4FDA-8B40-98F3F55DDE28}">
      <dgm:prSet custT="1"/>
      <dgm:spPr/>
      <dgm:t>
        <a:bodyPr/>
        <a:lstStyle/>
        <a:p>
          <a:r>
            <a:rPr lang="en-US" sz="1200" dirty="0"/>
            <a:t>Martin D. Garcia, M.S.</a:t>
          </a:r>
        </a:p>
      </dgm:t>
    </dgm:pt>
    <dgm:pt modelId="{AFB6245F-E34F-4A7F-AEF0-0C35FF6107A4}">
      <dgm:prSet custT="1"/>
      <dgm:spPr/>
      <dgm:t>
        <a:bodyPr/>
        <a:lstStyle/>
        <a:p>
          <a:r>
            <a:rPr lang="en-US" sz="1600" dirty="0"/>
            <a:t>Chief Analyst</a:t>
          </a:r>
        </a:p>
      </dgm:t>
    </dgm:pt>
    <dgm:pt modelId="{A97129F4-8D18-4D43-9416-FBA7D86D6C85}" type="parTrans" cxnId="{9FE43847-DCA6-455D-B93D-98E5485782CF}">
      <dgm:prSet/>
      <dgm:spPr/>
      <dgm:t>
        <a:bodyPr/>
        <a:lstStyle/>
        <a:p>
          <a:endParaRPr lang="en-US"/>
        </a:p>
      </dgm:t>
    </dgm:pt>
    <dgm:pt modelId="{5B0E48F6-479D-47A9-BAD3-7CA14CEA59BF}" type="sibTrans" cxnId="{9FE43847-DCA6-455D-B93D-98E5485782CF}">
      <dgm:prSet/>
      <dgm:spPr/>
      <dgm:t>
        <a:bodyPr/>
        <a:lstStyle/>
        <a:p>
          <a:r>
            <a:rPr lang="en-US" dirty="0"/>
            <a:t>Tony Figueroa, M.B.A.</a:t>
          </a:r>
        </a:p>
      </dgm:t>
    </dgm:pt>
    <dgm:pt modelId="{21BA23E6-A7B9-46AE-BABE-57F3210DE3BA}">
      <dgm:prSet custT="1"/>
      <dgm:spPr/>
      <dgm:t>
        <a:bodyPr/>
        <a:lstStyle/>
        <a:p>
          <a:r>
            <a:rPr lang="en-US" sz="1600" dirty="0"/>
            <a:t>Chief Analyst</a:t>
          </a:r>
        </a:p>
      </dgm:t>
    </dgm:pt>
    <dgm:pt modelId="{1BBBA24E-BB9C-4D24-8C7B-7195A57BDA06}" type="parTrans" cxnId="{E68429F8-6A52-4A24-A8E0-6F64A7D53392}">
      <dgm:prSet/>
      <dgm:spPr/>
      <dgm:t>
        <a:bodyPr/>
        <a:lstStyle/>
        <a:p>
          <a:endParaRPr lang="en-US"/>
        </a:p>
      </dgm:t>
    </dgm:pt>
    <dgm:pt modelId="{FEE0F62F-0C34-4369-9BE4-F3C8472AD475}" type="sibTrans" cxnId="{E68429F8-6A52-4A24-A8E0-6F64A7D53392}">
      <dgm:prSet custT="1"/>
      <dgm:spPr/>
      <dgm:t>
        <a:bodyPr/>
        <a:lstStyle/>
        <a:p>
          <a:r>
            <a:rPr lang="en-US" sz="1200" dirty="0"/>
            <a:t>Alejandro </a:t>
          </a:r>
          <a:r>
            <a:rPr lang="en-US" sz="1200" dirty="0" smtClean="0"/>
            <a:t>Lara, M.S. </a:t>
          </a:r>
          <a:endParaRPr lang="en-US" sz="1200" dirty="0"/>
        </a:p>
      </dgm:t>
    </dgm:pt>
    <dgm:pt modelId="{8AD9DC7B-2758-476C-AC92-3A3366848009}">
      <dgm:prSet custT="1"/>
      <dgm:spPr/>
      <dgm:t>
        <a:bodyPr/>
        <a:lstStyle/>
        <a:p>
          <a:r>
            <a:rPr lang="en-US" sz="1600" dirty="0"/>
            <a:t>Vice President for Academic Affairs</a:t>
          </a:r>
        </a:p>
      </dgm:t>
    </dgm:pt>
    <dgm:pt modelId="{E2BE2D25-E7B5-4F07-A4CE-7942642208DA}" type="parTrans" cxnId="{5469C6DF-3E09-4C89-BE2E-F9ECC842CE14}">
      <dgm:prSet/>
      <dgm:spPr/>
      <dgm:t>
        <a:bodyPr/>
        <a:lstStyle/>
        <a:p>
          <a:endParaRPr lang="en-US"/>
        </a:p>
      </dgm:t>
    </dgm:pt>
    <dgm:pt modelId="{96100D86-A31E-4C29-9328-74EC81648F5F}" type="sibTrans" cxnId="{5469C6DF-3E09-4C89-BE2E-F9ECC842CE14}">
      <dgm:prSet custT="1"/>
      <dgm:spPr/>
      <dgm:t>
        <a:bodyPr/>
        <a:lstStyle/>
        <a:p>
          <a:r>
            <a:rPr lang="en-US" sz="1200" dirty="0"/>
            <a:t>Richard D. Brower, M.D.</a:t>
          </a:r>
        </a:p>
      </dgm:t>
    </dgm:pt>
    <dgm:pt modelId="{298C3211-5942-0C4A-BD48-85A06CB26A4D}">
      <dgm:prSet custT="1"/>
      <dgm:spPr/>
      <dgm:t>
        <a:bodyPr/>
        <a:lstStyle/>
        <a:p>
          <a:r>
            <a:rPr lang="en-US" sz="1600" dirty="0"/>
            <a:t>Administrative Assistant</a:t>
          </a:r>
        </a:p>
      </dgm:t>
    </dgm:pt>
    <dgm:pt modelId="{B152AFA0-7451-744B-B6B5-F95426813191}" type="parTrans" cxnId="{4D7644A9-9C6B-0C4A-8664-6B4F3018502D}">
      <dgm:prSet/>
      <dgm:spPr/>
      <dgm:t>
        <a:bodyPr/>
        <a:lstStyle/>
        <a:p>
          <a:endParaRPr lang="en-US"/>
        </a:p>
      </dgm:t>
    </dgm:pt>
    <dgm:pt modelId="{CA0A0EA3-F08C-A34E-88FD-134A193CAFA8}" type="sibTrans" cxnId="{4D7644A9-9C6B-0C4A-8664-6B4F3018502D}">
      <dgm:prSet/>
      <dgm:spPr/>
      <dgm:t>
        <a:bodyPr/>
        <a:lstStyle/>
        <a:p>
          <a:r>
            <a:rPr lang="en-US" dirty="0"/>
            <a:t>Aurora (Terry) Mendez</a:t>
          </a:r>
        </a:p>
      </dgm:t>
    </dgm:pt>
    <dgm:pt modelId="{8A4734E0-CEA0-4D30-862D-7E983D4A9E27}" type="pres">
      <dgm:prSet presAssocID="{2712B4F0-6912-41C6-B532-5C1771B0ECA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825E0F9-929A-48CD-AA95-5D4D8EF43589}" type="pres">
      <dgm:prSet presAssocID="{8AD9DC7B-2758-476C-AC92-3A3366848009}" presName="hierRoot1" presStyleCnt="0">
        <dgm:presLayoutVars>
          <dgm:hierBranch val="init"/>
        </dgm:presLayoutVars>
      </dgm:prSet>
      <dgm:spPr/>
    </dgm:pt>
    <dgm:pt modelId="{A3D76B61-77A3-414A-B8BB-650D37E0FBD3}" type="pres">
      <dgm:prSet presAssocID="{8AD9DC7B-2758-476C-AC92-3A3366848009}" presName="rootComposite1" presStyleCnt="0"/>
      <dgm:spPr/>
    </dgm:pt>
    <dgm:pt modelId="{F7B4248B-B5F4-41F9-9A88-40679E169A4A}" type="pres">
      <dgm:prSet presAssocID="{8AD9DC7B-2758-476C-AC92-3A3366848009}" presName="rootText1" presStyleLbl="node0" presStyleIdx="0" presStyleCnt="2" custScaleX="128985" custScaleY="85016" custLinFactNeighborX="-5442" custLinFactNeighborY="-9109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C31FE456-1040-4D68-BC1D-E2DD15830A0A}" type="pres">
      <dgm:prSet presAssocID="{8AD9DC7B-2758-476C-AC92-3A3366848009}" presName="titleText1" presStyleLbl="fgAcc0" presStyleIdx="0" presStyleCnt="2" custScaleX="116544" custLinFactNeighborX="-1222" custLinFactNeighborY="632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5BDE846-B021-4EC6-8234-2B7ECAD1B0E1}" type="pres">
      <dgm:prSet presAssocID="{8AD9DC7B-2758-476C-AC92-3A3366848009}" presName="rootConnector1" presStyleLbl="node1" presStyleIdx="0" presStyleCnt="7"/>
      <dgm:spPr/>
      <dgm:t>
        <a:bodyPr/>
        <a:lstStyle/>
        <a:p>
          <a:endParaRPr lang="en-US"/>
        </a:p>
      </dgm:t>
    </dgm:pt>
    <dgm:pt modelId="{2B6E0591-4D0E-4B9C-807B-78E8B53487E0}" type="pres">
      <dgm:prSet presAssocID="{8AD9DC7B-2758-476C-AC92-3A3366848009}" presName="hierChild2" presStyleCnt="0"/>
      <dgm:spPr/>
    </dgm:pt>
    <dgm:pt modelId="{998E1639-5B6B-4BDA-A391-D6424994001B}" type="pres">
      <dgm:prSet presAssocID="{8AD9DC7B-2758-476C-AC92-3A3366848009}" presName="hierChild3" presStyleCnt="0"/>
      <dgm:spPr/>
    </dgm:pt>
    <dgm:pt modelId="{1764925A-5C40-4A41-B3BD-66E1861449CF}" type="pres">
      <dgm:prSet presAssocID="{A32ECF73-E338-44ED-A948-B5B370D5D306}" presName="hierRoot1" presStyleCnt="0">
        <dgm:presLayoutVars>
          <dgm:hierBranch val="init"/>
        </dgm:presLayoutVars>
      </dgm:prSet>
      <dgm:spPr/>
    </dgm:pt>
    <dgm:pt modelId="{409DD499-ECE1-4A56-9243-6E22279D29B9}" type="pres">
      <dgm:prSet presAssocID="{A32ECF73-E338-44ED-A948-B5B370D5D306}" presName="rootComposite1" presStyleCnt="0"/>
      <dgm:spPr/>
    </dgm:pt>
    <dgm:pt modelId="{01BFDD8F-AE92-4EA3-A007-EAB2305A0A1C}" type="pres">
      <dgm:prSet presAssocID="{A32ECF73-E338-44ED-A948-B5B370D5D306}" presName="rootText1" presStyleLbl="node0" presStyleIdx="1" presStyleCnt="2" custLinFactNeighborY="5266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276CD637-8D64-45E3-8052-C115556C705A}" type="pres">
      <dgm:prSet presAssocID="{A32ECF73-E338-44ED-A948-B5B370D5D306}" presName="titleText1" presStyleLbl="fgAcc0" presStyleIdx="1" presStyleCnt="2" custLinFactY="89025" custLinFactNeighborX="2164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976713B-FF83-47E5-89D0-9AAAD0C751AC}" type="pres">
      <dgm:prSet presAssocID="{A32ECF73-E338-44ED-A948-B5B370D5D306}" presName="rootConnector1" presStyleLbl="node1" presStyleIdx="0" presStyleCnt="7"/>
      <dgm:spPr/>
      <dgm:t>
        <a:bodyPr/>
        <a:lstStyle/>
        <a:p>
          <a:endParaRPr lang="en-US"/>
        </a:p>
      </dgm:t>
    </dgm:pt>
    <dgm:pt modelId="{4640DD9C-496A-4862-8D77-43DEEE5F08A0}" type="pres">
      <dgm:prSet presAssocID="{A32ECF73-E338-44ED-A948-B5B370D5D306}" presName="hierChild2" presStyleCnt="0"/>
      <dgm:spPr/>
    </dgm:pt>
    <dgm:pt modelId="{3BFC7A1D-3FC9-40D1-B95F-D3AC10A3A117}" type="pres">
      <dgm:prSet presAssocID="{91B18E30-589A-43C8-AB3D-48206F12E39A}" presName="Name37" presStyleLbl="parChTrans1D2" presStyleIdx="0" presStyleCnt="2"/>
      <dgm:spPr/>
      <dgm:t>
        <a:bodyPr/>
        <a:lstStyle/>
        <a:p>
          <a:endParaRPr lang="en-US"/>
        </a:p>
      </dgm:t>
    </dgm:pt>
    <dgm:pt modelId="{04A7732B-9B1F-4ADA-B109-DE65226A164B}" type="pres">
      <dgm:prSet presAssocID="{F29CEDC5-B839-481C-BEFB-8570A7F92174}" presName="hierRoot2" presStyleCnt="0">
        <dgm:presLayoutVars>
          <dgm:hierBranch val="init"/>
        </dgm:presLayoutVars>
      </dgm:prSet>
      <dgm:spPr/>
    </dgm:pt>
    <dgm:pt modelId="{BD3E5D8D-414A-4A6A-B848-11A975069B2D}" type="pres">
      <dgm:prSet presAssocID="{F29CEDC5-B839-481C-BEFB-8570A7F92174}" presName="rootComposite" presStyleCnt="0"/>
      <dgm:spPr/>
    </dgm:pt>
    <dgm:pt modelId="{1640A784-8889-42C6-B1B9-382CC9FCA3F3}" type="pres">
      <dgm:prSet presAssocID="{F29CEDC5-B839-481C-BEFB-8570A7F92174}" presName="rootText" presStyleLbl="node1" presStyleIdx="0" presStyleCnt="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A1D4ADBF-9454-4DBE-8A62-91BCC18CEBF2}" type="pres">
      <dgm:prSet presAssocID="{F29CEDC5-B839-481C-BEFB-8570A7F92174}" presName="titleText2" presStyleLbl="fgAcc1" presStyleIdx="0" presStyleCnt="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E0C4E79-78B4-4E5B-98E7-382F7DEDD093}" type="pres">
      <dgm:prSet presAssocID="{F29CEDC5-B839-481C-BEFB-8570A7F92174}" presName="rootConnector" presStyleLbl="node2" presStyleIdx="0" presStyleCnt="0"/>
      <dgm:spPr/>
      <dgm:t>
        <a:bodyPr/>
        <a:lstStyle/>
        <a:p>
          <a:endParaRPr lang="en-US"/>
        </a:p>
      </dgm:t>
    </dgm:pt>
    <dgm:pt modelId="{51C0E1B3-79C3-47D7-9EE2-F6CE1C4F2489}" type="pres">
      <dgm:prSet presAssocID="{F29CEDC5-B839-481C-BEFB-8570A7F92174}" presName="hierChild4" presStyleCnt="0"/>
      <dgm:spPr/>
    </dgm:pt>
    <dgm:pt modelId="{4D6CA14F-CF77-4AFC-A0F1-41105EEAC7A0}" type="pres">
      <dgm:prSet presAssocID="{85AB40D6-8198-49A5-B212-6FDE30E4B35B}" presName="Name37" presStyleLbl="parChTrans1D3" presStyleIdx="0" presStyleCnt="4"/>
      <dgm:spPr/>
      <dgm:t>
        <a:bodyPr/>
        <a:lstStyle/>
        <a:p>
          <a:endParaRPr lang="en-US"/>
        </a:p>
      </dgm:t>
    </dgm:pt>
    <dgm:pt modelId="{11443EF2-D597-457B-8909-90D9087BF6FB}" type="pres">
      <dgm:prSet presAssocID="{3FB8E18C-DF60-4BDD-9E29-0C8CDB1CF2E5}" presName="hierRoot2" presStyleCnt="0">
        <dgm:presLayoutVars>
          <dgm:hierBranch val="init"/>
        </dgm:presLayoutVars>
      </dgm:prSet>
      <dgm:spPr/>
    </dgm:pt>
    <dgm:pt modelId="{E815E2B9-B260-4943-ACC1-603C90747FFD}" type="pres">
      <dgm:prSet presAssocID="{3FB8E18C-DF60-4BDD-9E29-0C8CDB1CF2E5}" presName="rootComposite" presStyleCnt="0"/>
      <dgm:spPr/>
    </dgm:pt>
    <dgm:pt modelId="{7B0E35FC-4777-4CDF-8472-A8EE18972A80}" type="pres">
      <dgm:prSet presAssocID="{3FB8E18C-DF60-4BDD-9E29-0C8CDB1CF2E5}" presName="rootText" presStyleLbl="node1" presStyleIdx="1" presStyleCnt="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B26D6BB0-1992-4010-A63A-BBBF337FCBE1}" type="pres">
      <dgm:prSet presAssocID="{3FB8E18C-DF60-4BDD-9E29-0C8CDB1CF2E5}" presName="titleText2" presStyleLbl="fgAcc1" presStyleIdx="1" presStyleCnt="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8B28084-51DA-4BA0-8270-71327000ED16}" type="pres">
      <dgm:prSet presAssocID="{3FB8E18C-DF60-4BDD-9E29-0C8CDB1CF2E5}" presName="rootConnector" presStyleLbl="node3" presStyleIdx="0" presStyleCnt="0"/>
      <dgm:spPr/>
      <dgm:t>
        <a:bodyPr/>
        <a:lstStyle/>
        <a:p>
          <a:endParaRPr lang="en-US"/>
        </a:p>
      </dgm:t>
    </dgm:pt>
    <dgm:pt modelId="{2B91AFB3-5AF3-44BF-9B57-71F341D8F905}" type="pres">
      <dgm:prSet presAssocID="{3FB8E18C-DF60-4BDD-9E29-0C8CDB1CF2E5}" presName="hierChild4" presStyleCnt="0"/>
      <dgm:spPr/>
    </dgm:pt>
    <dgm:pt modelId="{D5AD6DF8-F155-49D6-9153-B6F424F87E40}" type="pres">
      <dgm:prSet presAssocID="{3FB8E18C-DF60-4BDD-9E29-0C8CDB1CF2E5}" presName="hierChild5" presStyleCnt="0"/>
      <dgm:spPr/>
    </dgm:pt>
    <dgm:pt modelId="{91D0C6F0-2EB3-4155-8B2F-B54C4E6714A9}" type="pres">
      <dgm:prSet presAssocID="{8A291A5E-ABD9-4F1D-B899-0E6FEEF098CB}" presName="Name37" presStyleLbl="parChTrans1D3" presStyleIdx="1" presStyleCnt="4"/>
      <dgm:spPr/>
      <dgm:t>
        <a:bodyPr/>
        <a:lstStyle/>
        <a:p>
          <a:endParaRPr lang="en-US"/>
        </a:p>
      </dgm:t>
    </dgm:pt>
    <dgm:pt modelId="{BF2A23B1-870F-4FBC-B8DC-0B5836B65A3C}" type="pres">
      <dgm:prSet presAssocID="{07C4029E-5CED-466A-9D32-8D372CA45703}" presName="hierRoot2" presStyleCnt="0">
        <dgm:presLayoutVars>
          <dgm:hierBranch val="init"/>
        </dgm:presLayoutVars>
      </dgm:prSet>
      <dgm:spPr/>
    </dgm:pt>
    <dgm:pt modelId="{5F862F0A-EDD4-44DB-8B7C-74DC821D05BC}" type="pres">
      <dgm:prSet presAssocID="{07C4029E-5CED-466A-9D32-8D372CA45703}" presName="rootComposite" presStyleCnt="0"/>
      <dgm:spPr/>
    </dgm:pt>
    <dgm:pt modelId="{AFE3A448-1604-4FFF-B670-38A1D9B14EB5}" type="pres">
      <dgm:prSet presAssocID="{07C4029E-5CED-466A-9D32-8D372CA45703}" presName="rootText" presStyleLbl="node1" presStyleIdx="2" presStyleCnt="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6CF59083-F07B-4CD4-BFFF-8F77C45DA1DD}" type="pres">
      <dgm:prSet presAssocID="{07C4029E-5CED-466A-9D32-8D372CA45703}" presName="titleText2" presStyleLbl="fgAcc1" presStyleIdx="2" presStyleCnt="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031C9E2-F95A-4225-A20E-2FB4E6006D28}" type="pres">
      <dgm:prSet presAssocID="{07C4029E-5CED-466A-9D32-8D372CA45703}" presName="rootConnector" presStyleLbl="node3" presStyleIdx="0" presStyleCnt="0"/>
      <dgm:spPr/>
      <dgm:t>
        <a:bodyPr/>
        <a:lstStyle/>
        <a:p>
          <a:endParaRPr lang="en-US"/>
        </a:p>
      </dgm:t>
    </dgm:pt>
    <dgm:pt modelId="{EC5F0C65-7FB1-4301-82F5-8EA3E65C2101}" type="pres">
      <dgm:prSet presAssocID="{07C4029E-5CED-466A-9D32-8D372CA45703}" presName="hierChild4" presStyleCnt="0"/>
      <dgm:spPr/>
    </dgm:pt>
    <dgm:pt modelId="{BD745B17-FB12-4804-BC39-648D86478630}" type="pres">
      <dgm:prSet presAssocID="{A97129F4-8D18-4D43-9416-FBA7D86D6C85}" presName="Name37" presStyleLbl="parChTrans1D4" presStyleIdx="0" presStyleCnt="2"/>
      <dgm:spPr/>
      <dgm:t>
        <a:bodyPr/>
        <a:lstStyle/>
        <a:p>
          <a:endParaRPr lang="en-US"/>
        </a:p>
      </dgm:t>
    </dgm:pt>
    <dgm:pt modelId="{691BC7A8-60AD-478C-A489-083AF890FE5E}" type="pres">
      <dgm:prSet presAssocID="{AFB6245F-E34F-4A7F-AEF0-0C35FF6107A4}" presName="hierRoot2" presStyleCnt="0">
        <dgm:presLayoutVars>
          <dgm:hierBranch val="init"/>
        </dgm:presLayoutVars>
      </dgm:prSet>
      <dgm:spPr/>
    </dgm:pt>
    <dgm:pt modelId="{8937703F-E2DC-4555-9F60-BB975A556F8E}" type="pres">
      <dgm:prSet presAssocID="{AFB6245F-E34F-4A7F-AEF0-0C35FF6107A4}" presName="rootComposite" presStyleCnt="0"/>
      <dgm:spPr/>
    </dgm:pt>
    <dgm:pt modelId="{BF524A17-F6EC-4843-9323-62DAF291802F}" type="pres">
      <dgm:prSet presAssocID="{AFB6245F-E34F-4A7F-AEF0-0C35FF6107A4}" presName="rootText" presStyleLbl="node1" presStyleIdx="3" presStyleCnt="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01C290F-503E-46E8-8A78-DE407B258144}" type="pres">
      <dgm:prSet presAssocID="{AFB6245F-E34F-4A7F-AEF0-0C35FF6107A4}" presName="titleText2" presStyleLbl="fgAcc1" presStyleIdx="3" presStyleCnt="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0849AF5-720F-4536-8A38-A19AF4D60291}" type="pres">
      <dgm:prSet presAssocID="{AFB6245F-E34F-4A7F-AEF0-0C35FF6107A4}" presName="rootConnector" presStyleLbl="node4" presStyleIdx="0" presStyleCnt="0"/>
      <dgm:spPr/>
      <dgm:t>
        <a:bodyPr/>
        <a:lstStyle/>
        <a:p>
          <a:endParaRPr lang="en-US"/>
        </a:p>
      </dgm:t>
    </dgm:pt>
    <dgm:pt modelId="{CC6A375B-9B20-4DB7-B907-9EF0F3ED7725}" type="pres">
      <dgm:prSet presAssocID="{AFB6245F-E34F-4A7F-AEF0-0C35FF6107A4}" presName="hierChild4" presStyleCnt="0"/>
      <dgm:spPr/>
    </dgm:pt>
    <dgm:pt modelId="{6F27BBCB-5055-4D04-A14E-2340625A160F}" type="pres">
      <dgm:prSet presAssocID="{AFB6245F-E34F-4A7F-AEF0-0C35FF6107A4}" presName="hierChild5" presStyleCnt="0"/>
      <dgm:spPr/>
    </dgm:pt>
    <dgm:pt modelId="{94DA5A54-1422-464D-B43B-361BB3F10374}" type="pres">
      <dgm:prSet presAssocID="{07C4029E-5CED-466A-9D32-8D372CA45703}" presName="hierChild5" presStyleCnt="0"/>
      <dgm:spPr/>
    </dgm:pt>
    <dgm:pt modelId="{5438EAF0-2BA8-492B-B172-56B017B39D45}" type="pres">
      <dgm:prSet presAssocID="{E9D47331-E339-4E49-BD18-AD16F42C34D4}" presName="Name37" presStyleLbl="parChTrans1D3" presStyleIdx="2" presStyleCnt="4"/>
      <dgm:spPr/>
      <dgm:t>
        <a:bodyPr/>
        <a:lstStyle/>
        <a:p>
          <a:endParaRPr lang="en-US"/>
        </a:p>
      </dgm:t>
    </dgm:pt>
    <dgm:pt modelId="{3294FED4-A022-472D-AAA0-117A1F856251}" type="pres">
      <dgm:prSet presAssocID="{B559B849-C321-4EC1-926E-DE0928B25E42}" presName="hierRoot2" presStyleCnt="0">
        <dgm:presLayoutVars>
          <dgm:hierBranch val="init"/>
        </dgm:presLayoutVars>
      </dgm:prSet>
      <dgm:spPr/>
    </dgm:pt>
    <dgm:pt modelId="{95952220-4D1E-4425-9827-D2B26D373847}" type="pres">
      <dgm:prSet presAssocID="{B559B849-C321-4EC1-926E-DE0928B25E42}" presName="rootComposite" presStyleCnt="0"/>
      <dgm:spPr/>
    </dgm:pt>
    <dgm:pt modelId="{EA137799-87E9-42E7-95C4-AEE411C0D87E}" type="pres">
      <dgm:prSet presAssocID="{B559B849-C321-4EC1-926E-DE0928B25E42}" presName="rootText" presStyleLbl="node1" presStyleIdx="4" presStyleCnt="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53170CF3-9FA3-491D-8986-0CC11E69095D}" type="pres">
      <dgm:prSet presAssocID="{B559B849-C321-4EC1-926E-DE0928B25E42}" presName="titleText2" presStyleLbl="fgAcc1" presStyleIdx="4" presStyleCnt="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26EE9B0-2B41-47AB-B1DC-75DD7BBEB78C}" type="pres">
      <dgm:prSet presAssocID="{B559B849-C321-4EC1-926E-DE0928B25E42}" presName="rootConnector" presStyleLbl="node3" presStyleIdx="0" presStyleCnt="0"/>
      <dgm:spPr/>
      <dgm:t>
        <a:bodyPr/>
        <a:lstStyle/>
        <a:p>
          <a:endParaRPr lang="en-US"/>
        </a:p>
      </dgm:t>
    </dgm:pt>
    <dgm:pt modelId="{F16CA42C-92F0-44B2-A165-79D3EEEB2074}" type="pres">
      <dgm:prSet presAssocID="{B559B849-C321-4EC1-926E-DE0928B25E42}" presName="hierChild4" presStyleCnt="0"/>
      <dgm:spPr/>
    </dgm:pt>
    <dgm:pt modelId="{1D1CC67E-0470-4624-9328-46D40ACD951E}" type="pres">
      <dgm:prSet presAssocID="{1BBBA24E-BB9C-4D24-8C7B-7195A57BDA06}" presName="Name37" presStyleLbl="parChTrans1D4" presStyleIdx="1" presStyleCnt="2"/>
      <dgm:spPr/>
      <dgm:t>
        <a:bodyPr/>
        <a:lstStyle/>
        <a:p>
          <a:endParaRPr lang="en-US"/>
        </a:p>
      </dgm:t>
    </dgm:pt>
    <dgm:pt modelId="{8763CA3B-2176-40E9-9B84-9FB18B290590}" type="pres">
      <dgm:prSet presAssocID="{21BA23E6-A7B9-46AE-BABE-57F3210DE3BA}" presName="hierRoot2" presStyleCnt="0">
        <dgm:presLayoutVars>
          <dgm:hierBranch val="init"/>
        </dgm:presLayoutVars>
      </dgm:prSet>
      <dgm:spPr/>
    </dgm:pt>
    <dgm:pt modelId="{8AB57E0F-E943-48A3-ACCB-16849727770E}" type="pres">
      <dgm:prSet presAssocID="{21BA23E6-A7B9-46AE-BABE-57F3210DE3BA}" presName="rootComposite" presStyleCnt="0"/>
      <dgm:spPr/>
    </dgm:pt>
    <dgm:pt modelId="{A3F7C6D7-1082-401C-9296-B50FF598CD14}" type="pres">
      <dgm:prSet presAssocID="{21BA23E6-A7B9-46AE-BABE-57F3210DE3BA}" presName="rootText" presStyleLbl="node1" presStyleIdx="5" presStyleCnt="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A346C483-CAB0-4FBF-9EC4-FEC9188683A7}" type="pres">
      <dgm:prSet presAssocID="{21BA23E6-A7B9-46AE-BABE-57F3210DE3BA}" presName="titleText2" presStyleLbl="fgAcc1" presStyleIdx="5" presStyleCnt="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C42E224-CEB6-446C-A7D1-5DF028BDE288}" type="pres">
      <dgm:prSet presAssocID="{21BA23E6-A7B9-46AE-BABE-57F3210DE3BA}" presName="rootConnector" presStyleLbl="node4" presStyleIdx="0" presStyleCnt="0"/>
      <dgm:spPr/>
      <dgm:t>
        <a:bodyPr/>
        <a:lstStyle/>
        <a:p>
          <a:endParaRPr lang="en-US"/>
        </a:p>
      </dgm:t>
    </dgm:pt>
    <dgm:pt modelId="{649694AA-5672-40F9-9C1F-9EBD705F789E}" type="pres">
      <dgm:prSet presAssocID="{21BA23E6-A7B9-46AE-BABE-57F3210DE3BA}" presName="hierChild4" presStyleCnt="0"/>
      <dgm:spPr/>
    </dgm:pt>
    <dgm:pt modelId="{668E782D-3CBF-4E6A-87BC-2779208C9701}" type="pres">
      <dgm:prSet presAssocID="{21BA23E6-A7B9-46AE-BABE-57F3210DE3BA}" presName="hierChild5" presStyleCnt="0"/>
      <dgm:spPr/>
    </dgm:pt>
    <dgm:pt modelId="{B9DDD698-1388-4C49-9DAA-9C7E7E899625}" type="pres">
      <dgm:prSet presAssocID="{B559B849-C321-4EC1-926E-DE0928B25E42}" presName="hierChild5" presStyleCnt="0"/>
      <dgm:spPr/>
    </dgm:pt>
    <dgm:pt modelId="{9664ADB1-BC58-D44B-9F64-E0C3D9038F34}" type="pres">
      <dgm:prSet presAssocID="{B152AFA0-7451-744B-B6B5-F95426813191}" presName="Name37" presStyleLbl="parChTrans1D3" presStyleIdx="3" presStyleCnt="4"/>
      <dgm:spPr/>
      <dgm:t>
        <a:bodyPr/>
        <a:lstStyle/>
        <a:p>
          <a:endParaRPr lang="en-US"/>
        </a:p>
      </dgm:t>
    </dgm:pt>
    <dgm:pt modelId="{97096679-4ECC-7947-8227-D7E77E9936DC}" type="pres">
      <dgm:prSet presAssocID="{298C3211-5942-0C4A-BD48-85A06CB26A4D}" presName="hierRoot2" presStyleCnt="0">
        <dgm:presLayoutVars>
          <dgm:hierBranch val="init"/>
        </dgm:presLayoutVars>
      </dgm:prSet>
      <dgm:spPr/>
    </dgm:pt>
    <dgm:pt modelId="{2B7B5991-5AF1-5844-B7AC-94B08CFAA620}" type="pres">
      <dgm:prSet presAssocID="{298C3211-5942-0C4A-BD48-85A06CB26A4D}" presName="rootComposite" presStyleCnt="0"/>
      <dgm:spPr/>
    </dgm:pt>
    <dgm:pt modelId="{3F51A8D5-52BA-454E-A0E6-4928701DE557}" type="pres">
      <dgm:prSet presAssocID="{298C3211-5942-0C4A-BD48-85A06CB26A4D}" presName="rootText" presStyleLbl="node1" presStyleIdx="6" presStyleCnt="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7B3B0570-CE6E-B343-85E3-9267FA2151A7}" type="pres">
      <dgm:prSet presAssocID="{298C3211-5942-0C4A-BD48-85A06CB26A4D}" presName="titleText2" presStyleLbl="fgAcc1" presStyleIdx="6" presStyleCnt="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329C9AD-F921-FA41-839C-0C7693D50712}" type="pres">
      <dgm:prSet presAssocID="{298C3211-5942-0C4A-BD48-85A06CB26A4D}" presName="rootConnector" presStyleLbl="node3" presStyleIdx="0" presStyleCnt="0"/>
      <dgm:spPr/>
      <dgm:t>
        <a:bodyPr/>
        <a:lstStyle/>
        <a:p>
          <a:endParaRPr lang="en-US"/>
        </a:p>
      </dgm:t>
    </dgm:pt>
    <dgm:pt modelId="{FAD2FDE8-FA09-8147-9E18-F796F6FE18A3}" type="pres">
      <dgm:prSet presAssocID="{298C3211-5942-0C4A-BD48-85A06CB26A4D}" presName="hierChild4" presStyleCnt="0"/>
      <dgm:spPr/>
    </dgm:pt>
    <dgm:pt modelId="{55735942-E1FA-334B-83CD-6B6F58C13A6A}" type="pres">
      <dgm:prSet presAssocID="{298C3211-5942-0C4A-BD48-85A06CB26A4D}" presName="hierChild5" presStyleCnt="0"/>
      <dgm:spPr/>
    </dgm:pt>
    <dgm:pt modelId="{E170AF73-918D-4DA2-AA63-B0E2BE18827C}" type="pres">
      <dgm:prSet presAssocID="{F29CEDC5-B839-481C-BEFB-8570A7F92174}" presName="hierChild5" presStyleCnt="0"/>
      <dgm:spPr/>
    </dgm:pt>
    <dgm:pt modelId="{FCC16D3B-948F-4989-BBE0-D575246D2D8C}" type="pres">
      <dgm:prSet presAssocID="{A32ECF73-E338-44ED-A948-B5B370D5D306}" presName="hierChild3" presStyleCnt="0"/>
      <dgm:spPr/>
    </dgm:pt>
    <dgm:pt modelId="{E85D54DC-9FA2-4E5C-A3B1-EA8F8C1BB7C6}" type="pres">
      <dgm:prSet presAssocID="{DDC21F57-287F-474E-BFB5-2D99B20F6EAE}" presName="Name96" presStyleLbl="parChTrans1D2" presStyleIdx="1" presStyleCnt="2"/>
      <dgm:spPr/>
      <dgm:t>
        <a:bodyPr/>
        <a:lstStyle/>
        <a:p>
          <a:endParaRPr lang="en-US"/>
        </a:p>
      </dgm:t>
    </dgm:pt>
    <dgm:pt modelId="{5260954E-BAB3-4A22-BC51-BC5D5D350235}" type="pres">
      <dgm:prSet presAssocID="{9D6AC813-658D-4051-AAD8-92CD1154E6EC}" presName="hierRoot3" presStyleCnt="0">
        <dgm:presLayoutVars>
          <dgm:hierBranch val="init"/>
        </dgm:presLayoutVars>
      </dgm:prSet>
      <dgm:spPr/>
    </dgm:pt>
    <dgm:pt modelId="{1480E642-DB58-492D-95D7-B8602F707CA0}" type="pres">
      <dgm:prSet presAssocID="{9D6AC813-658D-4051-AAD8-92CD1154E6EC}" presName="rootComposite3" presStyleCnt="0"/>
      <dgm:spPr/>
    </dgm:pt>
    <dgm:pt modelId="{5ACF5217-1F8D-4CD8-8973-68941D71A946}" type="pres">
      <dgm:prSet presAssocID="{9D6AC813-658D-4051-AAD8-92CD1154E6EC}" presName="rootText3" presStyleLbl="asst1" presStyleIdx="0" presStyleCnt="1" custScaleX="98322" custScaleY="70666" custLinFactNeighborY="1880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653DA8-C5E5-4079-8D2C-14BE53E0B9E9}" type="pres">
      <dgm:prSet presAssocID="{9D6AC813-658D-4051-AAD8-92CD1154E6EC}" presName="titleText3" presStyleLbl="fgAcc2" presStyleIdx="0" presStyleCnt="1" custLinFactNeighborY="3667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1A13E8F-7997-4630-8310-7D74636648FE}" type="pres">
      <dgm:prSet presAssocID="{9D6AC813-658D-4051-AAD8-92CD1154E6EC}" presName="rootConnector3" presStyleLbl="asst1" presStyleIdx="0" presStyleCnt="1"/>
      <dgm:spPr/>
      <dgm:t>
        <a:bodyPr/>
        <a:lstStyle/>
        <a:p>
          <a:endParaRPr lang="en-US"/>
        </a:p>
      </dgm:t>
    </dgm:pt>
    <dgm:pt modelId="{BBCF699D-9B70-4152-BCCD-1920DD8E4C97}" type="pres">
      <dgm:prSet presAssocID="{9D6AC813-658D-4051-AAD8-92CD1154E6EC}" presName="hierChild6" presStyleCnt="0"/>
      <dgm:spPr/>
    </dgm:pt>
    <dgm:pt modelId="{8481A5E1-5CE6-4000-BAA5-7AA44E3A6E04}" type="pres">
      <dgm:prSet presAssocID="{9D6AC813-658D-4051-AAD8-92CD1154E6EC}" presName="hierChild7" presStyleCnt="0"/>
      <dgm:spPr/>
    </dgm:pt>
  </dgm:ptLst>
  <dgm:cxnLst>
    <dgm:cxn modelId="{4D7644A9-9C6B-0C4A-8664-6B4F3018502D}" srcId="{F29CEDC5-B839-481C-BEFB-8570A7F92174}" destId="{298C3211-5942-0C4A-BD48-85A06CB26A4D}" srcOrd="3" destOrd="0" parTransId="{B152AFA0-7451-744B-B6B5-F95426813191}" sibTransId="{CA0A0EA3-F08C-A34E-88FD-134A193CAFA8}"/>
    <dgm:cxn modelId="{B06F783B-DBEC-4E2A-B2D2-7BAB80449CD5}" type="presOf" srcId="{FEE0F62F-0C34-4369-9BE4-F3C8472AD475}" destId="{A346C483-CAB0-4FBF-9EC4-FEC9188683A7}" srcOrd="0" destOrd="0" presId="urn:microsoft.com/office/officeart/2008/layout/NameandTitleOrganizationalChart"/>
    <dgm:cxn modelId="{4AC0005E-4DEF-4F35-9502-1CF753C8D738}" type="presOf" srcId="{3FB8E18C-DF60-4BDD-9E29-0C8CDB1CF2E5}" destId="{68B28084-51DA-4BA0-8270-71327000ED16}" srcOrd="1" destOrd="0" presId="urn:microsoft.com/office/officeart/2008/layout/NameandTitleOrganizationalChart"/>
    <dgm:cxn modelId="{FEDC1660-3A1E-4DEB-BEE5-3AC429523C13}" type="presOf" srcId="{9ED2B4F5-7589-480B-98BF-9F85E28D4DF8}" destId="{B26D6BB0-1992-4010-A63A-BBBF337FCBE1}" srcOrd="0" destOrd="0" presId="urn:microsoft.com/office/officeart/2008/layout/NameandTitleOrganizationalChart"/>
    <dgm:cxn modelId="{AB88EB0B-D3BD-4D2F-9942-7D40B3D14366}" type="presOf" srcId="{07C4029E-5CED-466A-9D32-8D372CA45703}" destId="{AFE3A448-1604-4FFF-B670-38A1D9B14EB5}" srcOrd="0" destOrd="0" presId="urn:microsoft.com/office/officeart/2008/layout/NameandTitleOrganizationalChart"/>
    <dgm:cxn modelId="{BBF03E7F-02D2-4460-88C7-B172D03C8709}" type="presOf" srcId="{F29CEDC5-B839-481C-BEFB-8570A7F92174}" destId="{CE0C4E79-78B4-4E5B-98E7-382F7DEDD093}" srcOrd="1" destOrd="0" presId="urn:microsoft.com/office/officeart/2008/layout/NameandTitleOrganizationalChart"/>
    <dgm:cxn modelId="{D6EE51A8-8838-4B5B-9483-B2AE18F2C67C}" type="presOf" srcId="{E9D47331-E339-4E49-BD18-AD16F42C34D4}" destId="{5438EAF0-2BA8-492B-B172-56B017B39D45}" srcOrd="0" destOrd="0" presId="urn:microsoft.com/office/officeart/2008/layout/NameandTitleOrganizationalChart"/>
    <dgm:cxn modelId="{5E110999-3255-45C0-AF79-FF5B4D8D2DDF}" type="presOf" srcId="{21BA23E6-A7B9-46AE-BABE-57F3210DE3BA}" destId="{A3F7C6D7-1082-401C-9296-B50FF598CD14}" srcOrd="0" destOrd="0" presId="urn:microsoft.com/office/officeart/2008/layout/NameandTitleOrganizationalChart"/>
    <dgm:cxn modelId="{B25F199E-71DC-4B67-B9C0-A339294595AC}" type="presOf" srcId="{AFB6245F-E34F-4A7F-AEF0-0C35FF6107A4}" destId="{F0849AF5-720F-4536-8A38-A19AF4D60291}" srcOrd="1" destOrd="0" presId="urn:microsoft.com/office/officeart/2008/layout/NameandTitleOrganizationalChart"/>
    <dgm:cxn modelId="{CFA22F55-07CD-44DF-B92B-CCCEDC058FCC}" type="presOf" srcId="{380A59F8-3512-4020-B1D2-787AD4CCF637}" destId="{A1D4ADBF-9454-4DBE-8A62-91BCC18CEBF2}" srcOrd="0" destOrd="0" presId="urn:microsoft.com/office/officeart/2008/layout/NameandTitleOrganizationalChart"/>
    <dgm:cxn modelId="{90FEFD6C-15DA-4A83-841C-CABC1A060BE2}" type="presOf" srcId="{3259672F-CBD3-49AE-A1DB-F74BF3BD03BC}" destId="{53170CF3-9FA3-491D-8986-0CC11E69095D}" srcOrd="0" destOrd="0" presId="urn:microsoft.com/office/officeart/2008/layout/NameandTitleOrganizationalChart"/>
    <dgm:cxn modelId="{C627B13B-CD29-4C05-B763-F3D28470989D}" type="presOf" srcId="{5B0E48F6-479D-47A9-BAD3-7CA14CEA59BF}" destId="{301C290F-503E-46E8-8A78-DE407B258144}" srcOrd="0" destOrd="0" presId="urn:microsoft.com/office/officeart/2008/layout/NameandTitleOrganizationalChart"/>
    <dgm:cxn modelId="{CC073BE8-EDD6-4C4B-970C-855510BEF2A1}" type="presOf" srcId="{91B18E30-589A-43C8-AB3D-48206F12E39A}" destId="{3BFC7A1D-3FC9-40D1-B95F-D3AC10A3A117}" srcOrd="0" destOrd="0" presId="urn:microsoft.com/office/officeart/2008/layout/NameandTitleOrganizationalChart"/>
    <dgm:cxn modelId="{5469C6DF-3E09-4C89-BE2E-F9ECC842CE14}" srcId="{2712B4F0-6912-41C6-B532-5C1771B0ECA1}" destId="{8AD9DC7B-2758-476C-AC92-3A3366848009}" srcOrd="0" destOrd="0" parTransId="{E2BE2D25-E7B5-4F07-A4CE-7942642208DA}" sibTransId="{96100D86-A31E-4C29-9328-74EC81648F5F}"/>
    <dgm:cxn modelId="{76B2BA57-19BE-4B49-A0A4-33D51E80E0F6}" type="presOf" srcId="{F29CEDC5-B839-481C-BEFB-8570A7F92174}" destId="{1640A784-8889-42C6-B1B9-382CC9FCA3F3}" srcOrd="0" destOrd="0" presId="urn:microsoft.com/office/officeart/2008/layout/NameandTitleOrganizationalChart"/>
    <dgm:cxn modelId="{88310C28-9E66-470F-B221-4CF82892FACA}" type="presOf" srcId="{B11C9534-F09A-49B3-ACAA-5C76ADBB93A6}" destId="{32653DA8-C5E5-4079-8D2C-14BE53E0B9E9}" srcOrd="0" destOrd="0" presId="urn:microsoft.com/office/officeart/2008/layout/NameandTitleOrganizationalChart"/>
    <dgm:cxn modelId="{E82C5895-4A69-4559-9FA8-C09A94FDF6BA}" type="presOf" srcId="{B559B849-C321-4EC1-926E-DE0928B25E42}" destId="{026EE9B0-2B41-47AB-B1DC-75DD7BBEB78C}" srcOrd="1" destOrd="0" presId="urn:microsoft.com/office/officeart/2008/layout/NameandTitleOrganizationalChart"/>
    <dgm:cxn modelId="{06EB0678-FE05-44C7-A2D0-2394AB96FD0E}" type="presOf" srcId="{21BA23E6-A7B9-46AE-BABE-57F3210DE3BA}" destId="{5C42E224-CEB6-446C-A7D1-5DF028BDE288}" srcOrd="1" destOrd="0" presId="urn:microsoft.com/office/officeart/2008/layout/NameandTitleOrganizationalChart"/>
    <dgm:cxn modelId="{45EFDB06-B498-4337-AACA-85744E3AA636}" type="presOf" srcId="{07C4029E-5CED-466A-9D32-8D372CA45703}" destId="{9031C9E2-F95A-4225-A20E-2FB4E6006D28}" srcOrd="1" destOrd="0" presId="urn:microsoft.com/office/officeart/2008/layout/NameandTitleOrganizationalChart"/>
    <dgm:cxn modelId="{01CFA55A-5F77-4F3C-81FC-67259B08B72C}" type="presOf" srcId="{6A0E3479-1952-41AF-85BC-DA1A02D7C18D}" destId="{6CF59083-F07B-4CD4-BFFF-8F77C45DA1DD}" srcOrd="0" destOrd="0" presId="urn:microsoft.com/office/officeart/2008/layout/NameandTitleOrganizationalChart"/>
    <dgm:cxn modelId="{FDB1D0F7-6C7C-485A-A45D-0DC882E2681C}" type="presOf" srcId="{A32ECF73-E338-44ED-A948-B5B370D5D306}" destId="{01BFDD8F-AE92-4EA3-A007-EAB2305A0A1C}" srcOrd="0" destOrd="0" presId="urn:microsoft.com/office/officeart/2008/layout/NameandTitleOrganizationalChart"/>
    <dgm:cxn modelId="{6D2A198E-EC3D-494C-AF71-39F815F9AC9B}" type="presOf" srcId="{B559B849-C321-4EC1-926E-DE0928B25E42}" destId="{EA137799-87E9-42E7-95C4-AEE411C0D87E}" srcOrd="0" destOrd="0" presId="urn:microsoft.com/office/officeart/2008/layout/NameandTitleOrganizationalChart"/>
    <dgm:cxn modelId="{70957CE5-E071-4A13-A78F-C0C2B34B0AE3}" type="presOf" srcId="{9D6AC813-658D-4051-AAD8-92CD1154E6EC}" destId="{5ACF5217-1F8D-4CD8-8973-68941D71A946}" srcOrd="0" destOrd="0" presId="urn:microsoft.com/office/officeart/2008/layout/NameandTitleOrganizationalChart"/>
    <dgm:cxn modelId="{476F1016-0E1F-4971-BBB8-AC4120C299D4}" type="presOf" srcId="{99E054C3-6D2C-474F-90F4-B4EC9C953403}" destId="{276CD637-8D64-45E3-8052-C115556C705A}" srcOrd="0" destOrd="0" presId="urn:microsoft.com/office/officeart/2008/layout/NameandTitleOrganizationalChart"/>
    <dgm:cxn modelId="{CC7997B8-3925-49A2-B751-C2C9A5158E9C}" type="presOf" srcId="{96100D86-A31E-4C29-9328-74EC81648F5F}" destId="{C31FE456-1040-4D68-BC1D-E2DD15830A0A}" srcOrd="0" destOrd="0" presId="urn:microsoft.com/office/officeart/2008/layout/NameandTitleOrganizationalChart"/>
    <dgm:cxn modelId="{51ECDDA4-4404-4823-BAD0-04DCAFD94226}" type="presOf" srcId="{85AB40D6-8198-49A5-B212-6FDE30E4B35B}" destId="{4D6CA14F-CF77-4AFC-A0F1-41105EEAC7A0}" srcOrd="0" destOrd="0" presId="urn:microsoft.com/office/officeart/2008/layout/NameandTitleOrganizationalChart"/>
    <dgm:cxn modelId="{917DC5BC-2E7D-4869-B8F1-24533DA0E918}" srcId="{A32ECF73-E338-44ED-A948-B5B370D5D306}" destId="{F29CEDC5-B839-481C-BEFB-8570A7F92174}" srcOrd="1" destOrd="0" parTransId="{91B18E30-589A-43C8-AB3D-48206F12E39A}" sibTransId="{380A59F8-3512-4020-B1D2-787AD4CCF637}"/>
    <dgm:cxn modelId="{9FE43847-DCA6-455D-B93D-98E5485782CF}" srcId="{07C4029E-5CED-466A-9D32-8D372CA45703}" destId="{AFB6245F-E34F-4A7F-AEF0-0C35FF6107A4}" srcOrd="0" destOrd="0" parTransId="{A97129F4-8D18-4D43-9416-FBA7D86D6C85}" sibTransId="{5B0E48F6-479D-47A9-BAD3-7CA14CEA59BF}"/>
    <dgm:cxn modelId="{279EE176-E329-4DE2-AFC4-0E94C9AA8216}" type="presOf" srcId="{8A291A5E-ABD9-4F1D-B899-0E6FEEF098CB}" destId="{91D0C6F0-2EB3-4155-8B2F-B54C4E6714A9}" srcOrd="0" destOrd="0" presId="urn:microsoft.com/office/officeart/2008/layout/NameandTitleOrganizationalChart"/>
    <dgm:cxn modelId="{BABB59E7-CBE9-4511-A9E8-E15FCFFDE12A}" type="presOf" srcId="{A97129F4-8D18-4D43-9416-FBA7D86D6C85}" destId="{BD745B17-FB12-4804-BC39-648D86478630}" srcOrd="0" destOrd="0" presId="urn:microsoft.com/office/officeart/2008/layout/NameandTitleOrganizationalChart"/>
    <dgm:cxn modelId="{1F825D0C-636D-4CD7-8E59-2A7F3460DB71}" type="presOf" srcId="{8AD9DC7B-2758-476C-AC92-3A3366848009}" destId="{55BDE846-B021-4EC6-8234-2B7ECAD1B0E1}" srcOrd="1" destOrd="0" presId="urn:microsoft.com/office/officeart/2008/layout/NameandTitleOrganizationalChart"/>
    <dgm:cxn modelId="{71BA04BA-7C8B-294D-8AF5-184AA5765E77}" type="presOf" srcId="{298C3211-5942-0C4A-BD48-85A06CB26A4D}" destId="{3F51A8D5-52BA-454E-A0E6-4928701DE557}" srcOrd="0" destOrd="0" presId="urn:microsoft.com/office/officeart/2008/layout/NameandTitleOrganizationalChart"/>
    <dgm:cxn modelId="{29B669B9-1D79-4868-B985-3A026782629F}" type="presOf" srcId="{8AD9DC7B-2758-476C-AC92-3A3366848009}" destId="{F7B4248B-B5F4-41F9-9A88-40679E169A4A}" srcOrd="0" destOrd="0" presId="urn:microsoft.com/office/officeart/2008/layout/NameandTitleOrganizationalChart"/>
    <dgm:cxn modelId="{2B52BF01-279E-DA43-BFCA-89C6B3C2F510}" type="presOf" srcId="{CA0A0EA3-F08C-A34E-88FD-134A193CAFA8}" destId="{7B3B0570-CE6E-B343-85E3-9267FA2151A7}" srcOrd="0" destOrd="0" presId="urn:microsoft.com/office/officeart/2008/layout/NameandTitleOrganizationalChart"/>
    <dgm:cxn modelId="{785C31E8-3465-4CF7-8E28-EFC68324FB3A}" srcId="{A32ECF73-E338-44ED-A948-B5B370D5D306}" destId="{9D6AC813-658D-4051-AAD8-92CD1154E6EC}" srcOrd="0" destOrd="0" parTransId="{DDC21F57-287F-474E-BFB5-2D99B20F6EAE}" sibTransId="{B11C9534-F09A-49B3-ACAA-5C76ADBB93A6}"/>
    <dgm:cxn modelId="{50916C43-A531-4FDA-8B40-98F3F55DDE28}" srcId="{F29CEDC5-B839-481C-BEFB-8570A7F92174}" destId="{B559B849-C321-4EC1-926E-DE0928B25E42}" srcOrd="2" destOrd="0" parTransId="{E9D47331-E339-4E49-BD18-AD16F42C34D4}" sibTransId="{3259672F-CBD3-49AE-A1DB-F74BF3BD03BC}"/>
    <dgm:cxn modelId="{334ED4CB-68B0-4A0C-ACBE-394DD3F331BE}" type="presOf" srcId="{3FB8E18C-DF60-4BDD-9E29-0C8CDB1CF2E5}" destId="{7B0E35FC-4777-4CDF-8472-A8EE18972A80}" srcOrd="0" destOrd="0" presId="urn:microsoft.com/office/officeart/2008/layout/NameandTitleOrganizationalChart"/>
    <dgm:cxn modelId="{4C1FEEAC-92D8-48C9-909C-80D52FE83DF1}" srcId="{F29CEDC5-B839-481C-BEFB-8570A7F92174}" destId="{07C4029E-5CED-466A-9D32-8D372CA45703}" srcOrd="1" destOrd="0" parTransId="{8A291A5E-ABD9-4F1D-B899-0E6FEEF098CB}" sibTransId="{6A0E3479-1952-41AF-85BC-DA1A02D7C18D}"/>
    <dgm:cxn modelId="{E68429F8-6A52-4A24-A8E0-6F64A7D53392}" srcId="{B559B849-C321-4EC1-926E-DE0928B25E42}" destId="{21BA23E6-A7B9-46AE-BABE-57F3210DE3BA}" srcOrd="0" destOrd="0" parTransId="{1BBBA24E-BB9C-4D24-8C7B-7195A57BDA06}" sibTransId="{FEE0F62F-0C34-4369-9BE4-F3C8472AD475}"/>
    <dgm:cxn modelId="{13D044C5-B935-4797-BE94-490E6390CC14}" srcId="{2712B4F0-6912-41C6-B532-5C1771B0ECA1}" destId="{A32ECF73-E338-44ED-A948-B5B370D5D306}" srcOrd="1" destOrd="0" parTransId="{D645AE7D-6F40-4CA6-8A93-B30FD7D17844}" sibTransId="{99E054C3-6D2C-474F-90F4-B4EC9C953403}"/>
    <dgm:cxn modelId="{90EAA149-63AC-4CA4-A4B6-E53616849F92}" type="presOf" srcId="{A32ECF73-E338-44ED-A948-B5B370D5D306}" destId="{8976713B-FF83-47E5-89D0-9AAAD0C751AC}" srcOrd="1" destOrd="0" presId="urn:microsoft.com/office/officeart/2008/layout/NameandTitleOrganizationalChart"/>
    <dgm:cxn modelId="{AC2BCA56-D061-4BE1-8F28-281827E74060}" type="presOf" srcId="{DDC21F57-287F-474E-BFB5-2D99B20F6EAE}" destId="{E85D54DC-9FA2-4E5C-A3B1-EA8F8C1BB7C6}" srcOrd="0" destOrd="0" presId="urn:microsoft.com/office/officeart/2008/layout/NameandTitleOrganizationalChart"/>
    <dgm:cxn modelId="{752C61A3-3EA9-4729-9BE8-D8CFA9362DFC}" type="presOf" srcId="{2712B4F0-6912-41C6-B532-5C1771B0ECA1}" destId="{8A4734E0-CEA0-4D30-862D-7E983D4A9E27}" srcOrd="0" destOrd="0" presId="urn:microsoft.com/office/officeart/2008/layout/NameandTitleOrganizationalChart"/>
    <dgm:cxn modelId="{103B1943-6CAF-43E8-8A5C-C2842FD7FC18}" type="presOf" srcId="{AFB6245F-E34F-4A7F-AEF0-0C35FF6107A4}" destId="{BF524A17-F6EC-4843-9323-62DAF291802F}" srcOrd="0" destOrd="0" presId="urn:microsoft.com/office/officeart/2008/layout/NameandTitleOrganizationalChart"/>
    <dgm:cxn modelId="{D8D303F0-CDCE-C747-ABD3-1989C50BAFB1}" type="presOf" srcId="{298C3211-5942-0C4A-BD48-85A06CB26A4D}" destId="{4329C9AD-F921-FA41-839C-0C7693D50712}" srcOrd="1" destOrd="0" presId="urn:microsoft.com/office/officeart/2008/layout/NameandTitleOrganizationalChart"/>
    <dgm:cxn modelId="{61F4C903-7AE7-48F0-9DB9-798A2DC88B4B}" type="presOf" srcId="{1BBBA24E-BB9C-4D24-8C7B-7195A57BDA06}" destId="{1D1CC67E-0470-4624-9328-46D40ACD951E}" srcOrd="0" destOrd="0" presId="urn:microsoft.com/office/officeart/2008/layout/NameandTitleOrganizationalChart"/>
    <dgm:cxn modelId="{9CD7E166-2A5A-4CB6-BFE1-6645B9BD1042}" type="presOf" srcId="{9D6AC813-658D-4051-AAD8-92CD1154E6EC}" destId="{51A13E8F-7997-4630-8310-7D74636648FE}" srcOrd="1" destOrd="0" presId="urn:microsoft.com/office/officeart/2008/layout/NameandTitleOrganizationalChart"/>
    <dgm:cxn modelId="{4F7297ED-6A0E-8B47-8F27-073AAD19FEAC}" type="presOf" srcId="{B152AFA0-7451-744B-B6B5-F95426813191}" destId="{9664ADB1-BC58-D44B-9F64-E0C3D9038F34}" srcOrd="0" destOrd="0" presId="urn:microsoft.com/office/officeart/2008/layout/NameandTitleOrganizationalChart"/>
    <dgm:cxn modelId="{D7E688C8-6920-44B6-9D21-FD3833375201}" srcId="{F29CEDC5-B839-481C-BEFB-8570A7F92174}" destId="{3FB8E18C-DF60-4BDD-9E29-0C8CDB1CF2E5}" srcOrd="0" destOrd="0" parTransId="{85AB40D6-8198-49A5-B212-6FDE30E4B35B}" sibTransId="{9ED2B4F5-7589-480B-98BF-9F85E28D4DF8}"/>
    <dgm:cxn modelId="{D324086C-7BA9-4C4B-A6B9-3EB52405F05B}" type="presParOf" srcId="{8A4734E0-CEA0-4D30-862D-7E983D4A9E27}" destId="{7825E0F9-929A-48CD-AA95-5D4D8EF43589}" srcOrd="0" destOrd="0" presId="urn:microsoft.com/office/officeart/2008/layout/NameandTitleOrganizationalChart"/>
    <dgm:cxn modelId="{12F6A297-13D3-45D6-A355-ED652D35C177}" type="presParOf" srcId="{7825E0F9-929A-48CD-AA95-5D4D8EF43589}" destId="{A3D76B61-77A3-414A-B8BB-650D37E0FBD3}" srcOrd="0" destOrd="0" presId="urn:microsoft.com/office/officeart/2008/layout/NameandTitleOrganizationalChart"/>
    <dgm:cxn modelId="{24E88C44-C5D2-4841-9D4A-822708B44F85}" type="presParOf" srcId="{A3D76B61-77A3-414A-B8BB-650D37E0FBD3}" destId="{F7B4248B-B5F4-41F9-9A88-40679E169A4A}" srcOrd="0" destOrd="0" presId="urn:microsoft.com/office/officeart/2008/layout/NameandTitleOrganizationalChart"/>
    <dgm:cxn modelId="{A37F17F9-01D5-44CE-86BF-CF37BD9892C5}" type="presParOf" srcId="{A3D76B61-77A3-414A-B8BB-650D37E0FBD3}" destId="{C31FE456-1040-4D68-BC1D-E2DD15830A0A}" srcOrd="1" destOrd="0" presId="urn:microsoft.com/office/officeart/2008/layout/NameandTitleOrganizationalChart"/>
    <dgm:cxn modelId="{AA39316D-DEE0-4730-BDAC-51F1C6494B22}" type="presParOf" srcId="{A3D76B61-77A3-414A-B8BB-650D37E0FBD3}" destId="{55BDE846-B021-4EC6-8234-2B7ECAD1B0E1}" srcOrd="2" destOrd="0" presId="urn:microsoft.com/office/officeart/2008/layout/NameandTitleOrganizationalChart"/>
    <dgm:cxn modelId="{191B1558-21C4-4621-9C49-E4767EF867BE}" type="presParOf" srcId="{7825E0F9-929A-48CD-AA95-5D4D8EF43589}" destId="{2B6E0591-4D0E-4B9C-807B-78E8B53487E0}" srcOrd="1" destOrd="0" presId="urn:microsoft.com/office/officeart/2008/layout/NameandTitleOrganizationalChart"/>
    <dgm:cxn modelId="{0D324910-C336-486B-8B76-937596B5E751}" type="presParOf" srcId="{7825E0F9-929A-48CD-AA95-5D4D8EF43589}" destId="{998E1639-5B6B-4BDA-A391-D6424994001B}" srcOrd="2" destOrd="0" presId="urn:microsoft.com/office/officeart/2008/layout/NameandTitleOrganizationalChart"/>
    <dgm:cxn modelId="{7E7FF687-C89C-402C-85B6-D291976CC0A9}" type="presParOf" srcId="{8A4734E0-CEA0-4D30-862D-7E983D4A9E27}" destId="{1764925A-5C40-4A41-B3BD-66E1861449CF}" srcOrd="1" destOrd="0" presId="urn:microsoft.com/office/officeart/2008/layout/NameandTitleOrganizationalChart"/>
    <dgm:cxn modelId="{C7E2AC07-BB48-43C4-8E94-4260494D3E32}" type="presParOf" srcId="{1764925A-5C40-4A41-B3BD-66E1861449CF}" destId="{409DD499-ECE1-4A56-9243-6E22279D29B9}" srcOrd="0" destOrd="0" presId="urn:microsoft.com/office/officeart/2008/layout/NameandTitleOrganizationalChart"/>
    <dgm:cxn modelId="{AD810372-BE25-4509-86D3-17CA9D37684D}" type="presParOf" srcId="{409DD499-ECE1-4A56-9243-6E22279D29B9}" destId="{01BFDD8F-AE92-4EA3-A007-EAB2305A0A1C}" srcOrd="0" destOrd="0" presId="urn:microsoft.com/office/officeart/2008/layout/NameandTitleOrganizationalChart"/>
    <dgm:cxn modelId="{E428C0EA-4563-4BC3-864B-1A0A21802EF5}" type="presParOf" srcId="{409DD499-ECE1-4A56-9243-6E22279D29B9}" destId="{276CD637-8D64-45E3-8052-C115556C705A}" srcOrd="1" destOrd="0" presId="urn:microsoft.com/office/officeart/2008/layout/NameandTitleOrganizationalChart"/>
    <dgm:cxn modelId="{08B3C9C3-6C77-45F3-A524-F852349F4BB5}" type="presParOf" srcId="{409DD499-ECE1-4A56-9243-6E22279D29B9}" destId="{8976713B-FF83-47E5-89D0-9AAAD0C751AC}" srcOrd="2" destOrd="0" presId="urn:microsoft.com/office/officeart/2008/layout/NameandTitleOrganizationalChart"/>
    <dgm:cxn modelId="{6310FFBB-B9E6-4BE2-9354-1E621ED556C4}" type="presParOf" srcId="{1764925A-5C40-4A41-B3BD-66E1861449CF}" destId="{4640DD9C-496A-4862-8D77-43DEEE5F08A0}" srcOrd="1" destOrd="0" presId="urn:microsoft.com/office/officeart/2008/layout/NameandTitleOrganizationalChart"/>
    <dgm:cxn modelId="{5EA2008B-C660-453A-A755-226263F1A69B}" type="presParOf" srcId="{4640DD9C-496A-4862-8D77-43DEEE5F08A0}" destId="{3BFC7A1D-3FC9-40D1-B95F-D3AC10A3A117}" srcOrd="0" destOrd="0" presId="urn:microsoft.com/office/officeart/2008/layout/NameandTitleOrganizationalChart"/>
    <dgm:cxn modelId="{733C4E24-33CA-434B-8274-C6190801CE29}" type="presParOf" srcId="{4640DD9C-496A-4862-8D77-43DEEE5F08A0}" destId="{04A7732B-9B1F-4ADA-B109-DE65226A164B}" srcOrd="1" destOrd="0" presId="urn:microsoft.com/office/officeart/2008/layout/NameandTitleOrganizationalChart"/>
    <dgm:cxn modelId="{8D6D8A9A-C382-47EC-A3AF-155C5BBDDC34}" type="presParOf" srcId="{04A7732B-9B1F-4ADA-B109-DE65226A164B}" destId="{BD3E5D8D-414A-4A6A-B848-11A975069B2D}" srcOrd="0" destOrd="0" presId="urn:microsoft.com/office/officeart/2008/layout/NameandTitleOrganizationalChart"/>
    <dgm:cxn modelId="{50727B4C-4631-4F27-B6C5-4CEFA43B9AF1}" type="presParOf" srcId="{BD3E5D8D-414A-4A6A-B848-11A975069B2D}" destId="{1640A784-8889-42C6-B1B9-382CC9FCA3F3}" srcOrd="0" destOrd="0" presId="urn:microsoft.com/office/officeart/2008/layout/NameandTitleOrganizationalChart"/>
    <dgm:cxn modelId="{17AB8E1B-F7A7-4412-A75F-ACB3705DFEDC}" type="presParOf" srcId="{BD3E5D8D-414A-4A6A-B848-11A975069B2D}" destId="{A1D4ADBF-9454-4DBE-8A62-91BCC18CEBF2}" srcOrd="1" destOrd="0" presId="urn:microsoft.com/office/officeart/2008/layout/NameandTitleOrganizationalChart"/>
    <dgm:cxn modelId="{10819B44-9759-4B31-AAC7-161F54C1AB69}" type="presParOf" srcId="{BD3E5D8D-414A-4A6A-B848-11A975069B2D}" destId="{CE0C4E79-78B4-4E5B-98E7-382F7DEDD093}" srcOrd="2" destOrd="0" presId="urn:microsoft.com/office/officeart/2008/layout/NameandTitleOrganizationalChart"/>
    <dgm:cxn modelId="{6098D708-3F70-4CB0-9DD7-DE118160F4BE}" type="presParOf" srcId="{04A7732B-9B1F-4ADA-B109-DE65226A164B}" destId="{51C0E1B3-79C3-47D7-9EE2-F6CE1C4F2489}" srcOrd="1" destOrd="0" presId="urn:microsoft.com/office/officeart/2008/layout/NameandTitleOrganizationalChart"/>
    <dgm:cxn modelId="{F554E377-ABC6-46A4-862F-A88F13965C99}" type="presParOf" srcId="{51C0E1B3-79C3-47D7-9EE2-F6CE1C4F2489}" destId="{4D6CA14F-CF77-4AFC-A0F1-41105EEAC7A0}" srcOrd="0" destOrd="0" presId="urn:microsoft.com/office/officeart/2008/layout/NameandTitleOrganizationalChart"/>
    <dgm:cxn modelId="{EF1BA252-079B-4774-8F45-B95143868A67}" type="presParOf" srcId="{51C0E1B3-79C3-47D7-9EE2-F6CE1C4F2489}" destId="{11443EF2-D597-457B-8909-90D9087BF6FB}" srcOrd="1" destOrd="0" presId="urn:microsoft.com/office/officeart/2008/layout/NameandTitleOrganizationalChart"/>
    <dgm:cxn modelId="{DDD6B1C4-F42F-43EA-BCE9-D19C0E4E88EC}" type="presParOf" srcId="{11443EF2-D597-457B-8909-90D9087BF6FB}" destId="{E815E2B9-B260-4943-ACC1-603C90747FFD}" srcOrd="0" destOrd="0" presId="urn:microsoft.com/office/officeart/2008/layout/NameandTitleOrganizationalChart"/>
    <dgm:cxn modelId="{84F61443-F9F5-4FBB-95C2-257E56F41542}" type="presParOf" srcId="{E815E2B9-B260-4943-ACC1-603C90747FFD}" destId="{7B0E35FC-4777-4CDF-8472-A8EE18972A80}" srcOrd="0" destOrd="0" presId="urn:microsoft.com/office/officeart/2008/layout/NameandTitleOrganizationalChart"/>
    <dgm:cxn modelId="{58152A6F-B014-47D7-B2DB-DFA15204BD6E}" type="presParOf" srcId="{E815E2B9-B260-4943-ACC1-603C90747FFD}" destId="{B26D6BB0-1992-4010-A63A-BBBF337FCBE1}" srcOrd="1" destOrd="0" presId="urn:microsoft.com/office/officeart/2008/layout/NameandTitleOrganizationalChart"/>
    <dgm:cxn modelId="{3525B8FB-A859-4AD4-91C9-1845303BDD75}" type="presParOf" srcId="{E815E2B9-B260-4943-ACC1-603C90747FFD}" destId="{68B28084-51DA-4BA0-8270-71327000ED16}" srcOrd="2" destOrd="0" presId="urn:microsoft.com/office/officeart/2008/layout/NameandTitleOrganizationalChart"/>
    <dgm:cxn modelId="{7927281F-73FC-4A36-9794-4A1B344087D7}" type="presParOf" srcId="{11443EF2-D597-457B-8909-90D9087BF6FB}" destId="{2B91AFB3-5AF3-44BF-9B57-71F341D8F905}" srcOrd="1" destOrd="0" presId="urn:microsoft.com/office/officeart/2008/layout/NameandTitleOrganizationalChart"/>
    <dgm:cxn modelId="{233FCB6A-1F8D-4AF1-8E3E-38C9E28B80BF}" type="presParOf" srcId="{11443EF2-D597-457B-8909-90D9087BF6FB}" destId="{D5AD6DF8-F155-49D6-9153-B6F424F87E40}" srcOrd="2" destOrd="0" presId="urn:microsoft.com/office/officeart/2008/layout/NameandTitleOrganizationalChart"/>
    <dgm:cxn modelId="{E7D59CD7-F1B9-4E40-AD05-ADCD62167340}" type="presParOf" srcId="{51C0E1B3-79C3-47D7-9EE2-F6CE1C4F2489}" destId="{91D0C6F0-2EB3-4155-8B2F-B54C4E6714A9}" srcOrd="2" destOrd="0" presId="urn:microsoft.com/office/officeart/2008/layout/NameandTitleOrganizationalChart"/>
    <dgm:cxn modelId="{3D8D97E2-BF94-4275-99BE-A15BFA543A2A}" type="presParOf" srcId="{51C0E1B3-79C3-47D7-9EE2-F6CE1C4F2489}" destId="{BF2A23B1-870F-4FBC-B8DC-0B5836B65A3C}" srcOrd="3" destOrd="0" presId="urn:microsoft.com/office/officeart/2008/layout/NameandTitleOrganizationalChart"/>
    <dgm:cxn modelId="{50512FEE-A9FE-42AD-BDE1-60C26824D88B}" type="presParOf" srcId="{BF2A23B1-870F-4FBC-B8DC-0B5836B65A3C}" destId="{5F862F0A-EDD4-44DB-8B7C-74DC821D05BC}" srcOrd="0" destOrd="0" presId="urn:microsoft.com/office/officeart/2008/layout/NameandTitleOrganizationalChart"/>
    <dgm:cxn modelId="{D5401B60-DB98-42C4-A828-55EEF286E483}" type="presParOf" srcId="{5F862F0A-EDD4-44DB-8B7C-74DC821D05BC}" destId="{AFE3A448-1604-4FFF-B670-38A1D9B14EB5}" srcOrd="0" destOrd="0" presId="urn:microsoft.com/office/officeart/2008/layout/NameandTitleOrganizationalChart"/>
    <dgm:cxn modelId="{0396DB80-9547-4D57-9BC8-6E005C1DDE3B}" type="presParOf" srcId="{5F862F0A-EDD4-44DB-8B7C-74DC821D05BC}" destId="{6CF59083-F07B-4CD4-BFFF-8F77C45DA1DD}" srcOrd="1" destOrd="0" presId="urn:microsoft.com/office/officeart/2008/layout/NameandTitleOrganizationalChart"/>
    <dgm:cxn modelId="{ADD8BB8F-6E3B-41F5-B8A4-6A01CFEF1EDA}" type="presParOf" srcId="{5F862F0A-EDD4-44DB-8B7C-74DC821D05BC}" destId="{9031C9E2-F95A-4225-A20E-2FB4E6006D28}" srcOrd="2" destOrd="0" presId="urn:microsoft.com/office/officeart/2008/layout/NameandTitleOrganizationalChart"/>
    <dgm:cxn modelId="{7FA91E83-CE2B-48B6-992D-A9851ED1115D}" type="presParOf" srcId="{BF2A23B1-870F-4FBC-B8DC-0B5836B65A3C}" destId="{EC5F0C65-7FB1-4301-82F5-8EA3E65C2101}" srcOrd="1" destOrd="0" presId="urn:microsoft.com/office/officeart/2008/layout/NameandTitleOrganizationalChart"/>
    <dgm:cxn modelId="{F7EE6A0E-CF09-43A3-8D1C-3F5B64B00935}" type="presParOf" srcId="{EC5F0C65-7FB1-4301-82F5-8EA3E65C2101}" destId="{BD745B17-FB12-4804-BC39-648D86478630}" srcOrd="0" destOrd="0" presId="urn:microsoft.com/office/officeart/2008/layout/NameandTitleOrganizationalChart"/>
    <dgm:cxn modelId="{5943359A-264D-4E58-9577-1BB9310C05DF}" type="presParOf" srcId="{EC5F0C65-7FB1-4301-82F5-8EA3E65C2101}" destId="{691BC7A8-60AD-478C-A489-083AF890FE5E}" srcOrd="1" destOrd="0" presId="urn:microsoft.com/office/officeart/2008/layout/NameandTitleOrganizationalChart"/>
    <dgm:cxn modelId="{9D23490C-0CAB-4FD7-8DC1-EEE29A1D93D2}" type="presParOf" srcId="{691BC7A8-60AD-478C-A489-083AF890FE5E}" destId="{8937703F-E2DC-4555-9F60-BB975A556F8E}" srcOrd="0" destOrd="0" presId="urn:microsoft.com/office/officeart/2008/layout/NameandTitleOrganizationalChart"/>
    <dgm:cxn modelId="{44C87CC3-CD87-4051-AEC2-CD46E8196115}" type="presParOf" srcId="{8937703F-E2DC-4555-9F60-BB975A556F8E}" destId="{BF524A17-F6EC-4843-9323-62DAF291802F}" srcOrd="0" destOrd="0" presId="urn:microsoft.com/office/officeart/2008/layout/NameandTitleOrganizationalChart"/>
    <dgm:cxn modelId="{CC613CB5-9F74-486E-84CA-5D42C1A718FC}" type="presParOf" srcId="{8937703F-E2DC-4555-9F60-BB975A556F8E}" destId="{301C290F-503E-46E8-8A78-DE407B258144}" srcOrd="1" destOrd="0" presId="urn:microsoft.com/office/officeart/2008/layout/NameandTitleOrganizationalChart"/>
    <dgm:cxn modelId="{71955C5D-E360-4D86-80EB-AF6C1A50C142}" type="presParOf" srcId="{8937703F-E2DC-4555-9F60-BB975A556F8E}" destId="{F0849AF5-720F-4536-8A38-A19AF4D60291}" srcOrd="2" destOrd="0" presId="urn:microsoft.com/office/officeart/2008/layout/NameandTitleOrganizationalChart"/>
    <dgm:cxn modelId="{81A301F9-8A57-4126-95C7-FC9AED2E1573}" type="presParOf" srcId="{691BC7A8-60AD-478C-A489-083AF890FE5E}" destId="{CC6A375B-9B20-4DB7-B907-9EF0F3ED7725}" srcOrd="1" destOrd="0" presId="urn:microsoft.com/office/officeart/2008/layout/NameandTitleOrganizationalChart"/>
    <dgm:cxn modelId="{4ED269E4-2810-456D-AAD6-CD33693E47CB}" type="presParOf" srcId="{691BC7A8-60AD-478C-A489-083AF890FE5E}" destId="{6F27BBCB-5055-4D04-A14E-2340625A160F}" srcOrd="2" destOrd="0" presId="urn:microsoft.com/office/officeart/2008/layout/NameandTitleOrganizationalChart"/>
    <dgm:cxn modelId="{CA66C036-0BA2-4748-AC11-EDAFAA7CFF7F}" type="presParOf" srcId="{BF2A23B1-870F-4FBC-B8DC-0B5836B65A3C}" destId="{94DA5A54-1422-464D-B43B-361BB3F10374}" srcOrd="2" destOrd="0" presId="urn:microsoft.com/office/officeart/2008/layout/NameandTitleOrganizationalChart"/>
    <dgm:cxn modelId="{E5317134-BF3C-4356-8539-729DC1C9EE34}" type="presParOf" srcId="{51C0E1B3-79C3-47D7-9EE2-F6CE1C4F2489}" destId="{5438EAF0-2BA8-492B-B172-56B017B39D45}" srcOrd="4" destOrd="0" presId="urn:microsoft.com/office/officeart/2008/layout/NameandTitleOrganizationalChart"/>
    <dgm:cxn modelId="{E9D4F165-CD64-47E3-844C-35731903DF82}" type="presParOf" srcId="{51C0E1B3-79C3-47D7-9EE2-F6CE1C4F2489}" destId="{3294FED4-A022-472D-AAA0-117A1F856251}" srcOrd="5" destOrd="0" presId="urn:microsoft.com/office/officeart/2008/layout/NameandTitleOrganizationalChart"/>
    <dgm:cxn modelId="{E2E18D04-3648-40A0-B925-681B8299818D}" type="presParOf" srcId="{3294FED4-A022-472D-AAA0-117A1F856251}" destId="{95952220-4D1E-4425-9827-D2B26D373847}" srcOrd="0" destOrd="0" presId="urn:microsoft.com/office/officeart/2008/layout/NameandTitleOrganizationalChart"/>
    <dgm:cxn modelId="{9B4E2F85-908E-43EC-BF0A-12B467C14489}" type="presParOf" srcId="{95952220-4D1E-4425-9827-D2B26D373847}" destId="{EA137799-87E9-42E7-95C4-AEE411C0D87E}" srcOrd="0" destOrd="0" presId="urn:microsoft.com/office/officeart/2008/layout/NameandTitleOrganizationalChart"/>
    <dgm:cxn modelId="{5B95B0EB-A68D-465E-931F-360861DB9DC2}" type="presParOf" srcId="{95952220-4D1E-4425-9827-D2B26D373847}" destId="{53170CF3-9FA3-491D-8986-0CC11E69095D}" srcOrd="1" destOrd="0" presId="urn:microsoft.com/office/officeart/2008/layout/NameandTitleOrganizationalChart"/>
    <dgm:cxn modelId="{8661737D-10A6-4D0C-B5CC-CEB3BA9D6190}" type="presParOf" srcId="{95952220-4D1E-4425-9827-D2B26D373847}" destId="{026EE9B0-2B41-47AB-B1DC-75DD7BBEB78C}" srcOrd="2" destOrd="0" presId="urn:microsoft.com/office/officeart/2008/layout/NameandTitleOrganizationalChart"/>
    <dgm:cxn modelId="{6D5BA8E3-1643-4131-94FC-DC7EC2EA34E4}" type="presParOf" srcId="{3294FED4-A022-472D-AAA0-117A1F856251}" destId="{F16CA42C-92F0-44B2-A165-79D3EEEB2074}" srcOrd="1" destOrd="0" presId="urn:microsoft.com/office/officeart/2008/layout/NameandTitleOrganizationalChart"/>
    <dgm:cxn modelId="{BD4F6C8F-BD14-4A59-B05F-0B893A24AB9F}" type="presParOf" srcId="{F16CA42C-92F0-44B2-A165-79D3EEEB2074}" destId="{1D1CC67E-0470-4624-9328-46D40ACD951E}" srcOrd="0" destOrd="0" presId="urn:microsoft.com/office/officeart/2008/layout/NameandTitleOrganizationalChart"/>
    <dgm:cxn modelId="{795F4231-1FE6-43C3-A0B7-FF6657EA5927}" type="presParOf" srcId="{F16CA42C-92F0-44B2-A165-79D3EEEB2074}" destId="{8763CA3B-2176-40E9-9B84-9FB18B290590}" srcOrd="1" destOrd="0" presId="urn:microsoft.com/office/officeart/2008/layout/NameandTitleOrganizationalChart"/>
    <dgm:cxn modelId="{7E5D0278-5D82-42CA-A0C3-4A0DF2DF4113}" type="presParOf" srcId="{8763CA3B-2176-40E9-9B84-9FB18B290590}" destId="{8AB57E0F-E943-48A3-ACCB-16849727770E}" srcOrd="0" destOrd="0" presId="urn:microsoft.com/office/officeart/2008/layout/NameandTitleOrganizationalChart"/>
    <dgm:cxn modelId="{44C5F6AD-ED34-4A97-A266-C587AC353F03}" type="presParOf" srcId="{8AB57E0F-E943-48A3-ACCB-16849727770E}" destId="{A3F7C6D7-1082-401C-9296-B50FF598CD14}" srcOrd="0" destOrd="0" presId="urn:microsoft.com/office/officeart/2008/layout/NameandTitleOrganizationalChart"/>
    <dgm:cxn modelId="{EB615A65-B1DD-41DB-95CE-1B44C82251E0}" type="presParOf" srcId="{8AB57E0F-E943-48A3-ACCB-16849727770E}" destId="{A346C483-CAB0-4FBF-9EC4-FEC9188683A7}" srcOrd="1" destOrd="0" presId="urn:microsoft.com/office/officeart/2008/layout/NameandTitleOrganizationalChart"/>
    <dgm:cxn modelId="{D2001CA2-C716-4CE1-A803-51376FFF8BA1}" type="presParOf" srcId="{8AB57E0F-E943-48A3-ACCB-16849727770E}" destId="{5C42E224-CEB6-446C-A7D1-5DF028BDE288}" srcOrd="2" destOrd="0" presId="urn:microsoft.com/office/officeart/2008/layout/NameandTitleOrganizationalChart"/>
    <dgm:cxn modelId="{503FC993-5660-4AEA-87FC-1E7188D0A6F4}" type="presParOf" srcId="{8763CA3B-2176-40E9-9B84-9FB18B290590}" destId="{649694AA-5672-40F9-9C1F-9EBD705F789E}" srcOrd="1" destOrd="0" presId="urn:microsoft.com/office/officeart/2008/layout/NameandTitleOrganizationalChart"/>
    <dgm:cxn modelId="{AB6487F6-57FE-42C7-AB75-ACF2305AF144}" type="presParOf" srcId="{8763CA3B-2176-40E9-9B84-9FB18B290590}" destId="{668E782D-3CBF-4E6A-87BC-2779208C9701}" srcOrd="2" destOrd="0" presId="urn:microsoft.com/office/officeart/2008/layout/NameandTitleOrganizationalChart"/>
    <dgm:cxn modelId="{723FA011-3899-40BA-8563-0D027AC4E09A}" type="presParOf" srcId="{3294FED4-A022-472D-AAA0-117A1F856251}" destId="{B9DDD698-1388-4C49-9DAA-9C7E7E899625}" srcOrd="2" destOrd="0" presId="urn:microsoft.com/office/officeart/2008/layout/NameandTitleOrganizationalChart"/>
    <dgm:cxn modelId="{20A963CC-7712-DA46-B407-3A709B101660}" type="presParOf" srcId="{51C0E1B3-79C3-47D7-9EE2-F6CE1C4F2489}" destId="{9664ADB1-BC58-D44B-9F64-E0C3D9038F34}" srcOrd="6" destOrd="0" presId="urn:microsoft.com/office/officeart/2008/layout/NameandTitleOrganizationalChart"/>
    <dgm:cxn modelId="{20EA38D6-123E-C149-9E0A-0EB650FD8547}" type="presParOf" srcId="{51C0E1B3-79C3-47D7-9EE2-F6CE1C4F2489}" destId="{97096679-4ECC-7947-8227-D7E77E9936DC}" srcOrd="7" destOrd="0" presId="urn:microsoft.com/office/officeart/2008/layout/NameandTitleOrganizationalChart"/>
    <dgm:cxn modelId="{CB085EF8-362F-2D4D-8EEB-C568FD668C51}" type="presParOf" srcId="{97096679-4ECC-7947-8227-D7E77E9936DC}" destId="{2B7B5991-5AF1-5844-B7AC-94B08CFAA620}" srcOrd="0" destOrd="0" presId="urn:microsoft.com/office/officeart/2008/layout/NameandTitleOrganizationalChart"/>
    <dgm:cxn modelId="{2122C7F7-1B10-2642-8DE0-EFD0582CA7E6}" type="presParOf" srcId="{2B7B5991-5AF1-5844-B7AC-94B08CFAA620}" destId="{3F51A8D5-52BA-454E-A0E6-4928701DE557}" srcOrd="0" destOrd="0" presId="urn:microsoft.com/office/officeart/2008/layout/NameandTitleOrganizationalChart"/>
    <dgm:cxn modelId="{F05ED9E0-5547-B945-8130-4FF93A999649}" type="presParOf" srcId="{2B7B5991-5AF1-5844-B7AC-94B08CFAA620}" destId="{7B3B0570-CE6E-B343-85E3-9267FA2151A7}" srcOrd="1" destOrd="0" presId="urn:microsoft.com/office/officeart/2008/layout/NameandTitleOrganizationalChart"/>
    <dgm:cxn modelId="{59CB2F11-898B-5642-BF31-BDDE115A7C5B}" type="presParOf" srcId="{2B7B5991-5AF1-5844-B7AC-94B08CFAA620}" destId="{4329C9AD-F921-FA41-839C-0C7693D50712}" srcOrd="2" destOrd="0" presId="urn:microsoft.com/office/officeart/2008/layout/NameandTitleOrganizationalChart"/>
    <dgm:cxn modelId="{51B8D4A1-29DF-8343-BBC5-65C8106FCB49}" type="presParOf" srcId="{97096679-4ECC-7947-8227-D7E77E9936DC}" destId="{FAD2FDE8-FA09-8147-9E18-F796F6FE18A3}" srcOrd="1" destOrd="0" presId="urn:microsoft.com/office/officeart/2008/layout/NameandTitleOrganizationalChart"/>
    <dgm:cxn modelId="{0B69462C-CC57-C34F-A5C7-906F758FB30E}" type="presParOf" srcId="{97096679-4ECC-7947-8227-D7E77E9936DC}" destId="{55735942-E1FA-334B-83CD-6B6F58C13A6A}" srcOrd="2" destOrd="0" presId="urn:microsoft.com/office/officeart/2008/layout/NameandTitleOrganizationalChart"/>
    <dgm:cxn modelId="{19F66162-7D41-4177-82E9-D094F528A4D2}" type="presParOf" srcId="{04A7732B-9B1F-4ADA-B109-DE65226A164B}" destId="{E170AF73-918D-4DA2-AA63-B0E2BE18827C}" srcOrd="2" destOrd="0" presId="urn:microsoft.com/office/officeart/2008/layout/NameandTitleOrganizationalChart"/>
    <dgm:cxn modelId="{4D45A309-28BA-44DE-9236-96BC513E7EEF}" type="presParOf" srcId="{1764925A-5C40-4A41-B3BD-66E1861449CF}" destId="{FCC16D3B-948F-4989-BBE0-D575246D2D8C}" srcOrd="2" destOrd="0" presId="urn:microsoft.com/office/officeart/2008/layout/NameandTitleOrganizationalChart"/>
    <dgm:cxn modelId="{96CA4EF1-8099-45B3-932D-F62017BD5EA3}" type="presParOf" srcId="{FCC16D3B-948F-4989-BBE0-D575246D2D8C}" destId="{E85D54DC-9FA2-4E5C-A3B1-EA8F8C1BB7C6}" srcOrd="0" destOrd="0" presId="urn:microsoft.com/office/officeart/2008/layout/NameandTitleOrganizationalChart"/>
    <dgm:cxn modelId="{1DB08C18-2E1A-4423-8FD5-03CEFDEDC33D}" type="presParOf" srcId="{FCC16D3B-948F-4989-BBE0-D575246D2D8C}" destId="{5260954E-BAB3-4A22-BC51-BC5D5D350235}" srcOrd="1" destOrd="0" presId="urn:microsoft.com/office/officeart/2008/layout/NameandTitleOrganizationalChart"/>
    <dgm:cxn modelId="{1DB6C717-52A1-451F-803D-D46EF21E0BFD}" type="presParOf" srcId="{5260954E-BAB3-4A22-BC51-BC5D5D350235}" destId="{1480E642-DB58-492D-95D7-B8602F707CA0}" srcOrd="0" destOrd="0" presId="urn:microsoft.com/office/officeart/2008/layout/NameandTitleOrganizationalChart"/>
    <dgm:cxn modelId="{AD8536AF-8164-4607-905A-AAB72F3B1298}" type="presParOf" srcId="{1480E642-DB58-492D-95D7-B8602F707CA0}" destId="{5ACF5217-1F8D-4CD8-8973-68941D71A946}" srcOrd="0" destOrd="0" presId="urn:microsoft.com/office/officeart/2008/layout/NameandTitleOrganizationalChart"/>
    <dgm:cxn modelId="{DB40B8AB-FA38-4499-94B7-3B398D0BAA20}" type="presParOf" srcId="{1480E642-DB58-492D-95D7-B8602F707CA0}" destId="{32653DA8-C5E5-4079-8D2C-14BE53E0B9E9}" srcOrd="1" destOrd="0" presId="urn:microsoft.com/office/officeart/2008/layout/NameandTitleOrganizationalChart"/>
    <dgm:cxn modelId="{C3D4C8D0-1F5C-4BE9-9CDD-1F59DF30E829}" type="presParOf" srcId="{1480E642-DB58-492D-95D7-B8602F707CA0}" destId="{51A13E8F-7997-4630-8310-7D74636648FE}" srcOrd="2" destOrd="0" presId="urn:microsoft.com/office/officeart/2008/layout/NameandTitleOrganizationalChart"/>
    <dgm:cxn modelId="{DFF26743-3234-41F9-9E10-A612D8DC9913}" type="presParOf" srcId="{5260954E-BAB3-4A22-BC51-BC5D5D350235}" destId="{BBCF699D-9B70-4152-BCCD-1920DD8E4C97}" srcOrd="1" destOrd="0" presId="urn:microsoft.com/office/officeart/2008/layout/NameandTitleOrganizationalChart"/>
    <dgm:cxn modelId="{B8F75ADF-B464-478E-B4D4-CA6E6E91C3D6}" type="presParOf" srcId="{5260954E-BAB3-4A22-BC51-BC5D5D350235}" destId="{8481A5E1-5CE6-4000-BAA5-7AA44E3A6E04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F1CDD7-F19B-4BDD-9922-21AF3D210F4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8A6D6D20-6ED8-41C2-9C46-4C39743CC4C4}">
      <dgm:prSet phldrT="[Text]" custT="1"/>
      <dgm:spPr/>
      <dgm:t>
        <a:bodyPr/>
        <a:lstStyle/>
        <a:p>
          <a:r>
            <a:rPr lang="en-US" sz="1600" dirty="0"/>
            <a:t>Vice President for Academic Affairs</a:t>
          </a:r>
        </a:p>
      </dgm:t>
    </dgm:pt>
    <dgm:pt modelId="{E9469F8A-511B-4F2D-B588-E5514FE21FC7}" type="parTrans" cxnId="{C3A76CB1-25C9-4FA2-A298-C0C72E6DD3AB}">
      <dgm:prSet/>
      <dgm:spPr/>
      <dgm:t>
        <a:bodyPr/>
        <a:lstStyle/>
        <a:p>
          <a:endParaRPr lang="en-US"/>
        </a:p>
      </dgm:t>
    </dgm:pt>
    <dgm:pt modelId="{97805C16-731A-4073-A972-1F31E1F2F17C}" type="sibTrans" cxnId="{C3A76CB1-25C9-4FA2-A298-C0C72E6DD3AB}">
      <dgm:prSet custT="1"/>
      <dgm:spPr/>
      <dgm:t>
        <a:bodyPr/>
        <a:lstStyle/>
        <a:p>
          <a:r>
            <a:rPr lang="en-US" sz="900" dirty="0"/>
            <a:t>Richard D. Brower, M.D.</a:t>
          </a:r>
        </a:p>
      </dgm:t>
    </dgm:pt>
    <dgm:pt modelId="{E12F30D8-ABB4-4F80-B8D9-A5D06324400C}" type="asst">
      <dgm:prSet phldrT="[Text]" custT="1"/>
      <dgm:spPr/>
      <dgm:t>
        <a:bodyPr/>
        <a:lstStyle/>
        <a:p>
          <a:r>
            <a:rPr lang="en-US" sz="900" dirty="0"/>
            <a:t>Executive Associate</a:t>
          </a:r>
        </a:p>
      </dgm:t>
    </dgm:pt>
    <dgm:pt modelId="{08EEF5AD-6F63-4F39-BA66-015445A0A79B}" type="parTrans" cxnId="{61B89BF7-1303-4146-A15E-232D579C421E}">
      <dgm:prSet/>
      <dgm:spPr/>
      <dgm:t>
        <a:bodyPr/>
        <a:lstStyle/>
        <a:p>
          <a:endParaRPr lang="en-US"/>
        </a:p>
      </dgm:t>
    </dgm:pt>
    <dgm:pt modelId="{42C03A6E-D544-4560-965F-DAB7E49E0838}" type="sibTrans" cxnId="{61B89BF7-1303-4146-A15E-232D579C421E}">
      <dgm:prSet custT="1"/>
      <dgm:spPr/>
      <dgm:t>
        <a:bodyPr/>
        <a:lstStyle/>
        <a:p>
          <a:r>
            <a:rPr lang="en-US" sz="800" dirty="0"/>
            <a:t>Veronica Rodriguez</a:t>
          </a:r>
        </a:p>
      </dgm:t>
    </dgm:pt>
    <dgm:pt modelId="{DF6C11BF-F1D2-4FA7-BDF6-D0822E46443D}">
      <dgm:prSet phldrT="[Text]" custT="1"/>
      <dgm:spPr/>
      <dgm:t>
        <a:bodyPr/>
        <a:lstStyle/>
        <a:p>
          <a:r>
            <a:rPr lang="en-US" sz="1600" dirty="0"/>
            <a:t>Libraries</a:t>
          </a:r>
        </a:p>
      </dgm:t>
    </dgm:pt>
    <dgm:pt modelId="{64A51382-FF0F-4828-A214-06F0802DA90D}" type="parTrans" cxnId="{08E1A08C-105B-4008-AA94-1662E8E96A9F}">
      <dgm:prSet/>
      <dgm:spPr/>
      <dgm:t>
        <a:bodyPr/>
        <a:lstStyle/>
        <a:p>
          <a:endParaRPr lang="en-US"/>
        </a:p>
      </dgm:t>
    </dgm:pt>
    <dgm:pt modelId="{D1C6AE89-AD5F-40EB-8E09-4EF7A82D11B2}" type="sibTrans" cxnId="{08E1A08C-105B-4008-AA94-1662E8E96A9F}">
      <dgm:prSet custT="1"/>
      <dgm:spPr/>
      <dgm:t>
        <a:bodyPr/>
        <a:lstStyle/>
        <a:p>
          <a:r>
            <a:rPr lang="en-US" sz="900" dirty="0"/>
            <a:t>Lisa Beinhoff, Ph.D.</a:t>
          </a:r>
        </a:p>
      </dgm:t>
    </dgm:pt>
    <dgm:pt modelId="{13A2C321-D919-42CA-86B9-5E2560CDF282}">
      <dgm:prSet phldrT="[Text]" custT="1"/>
      <dgm:spPr/>
      <dgm:t>
        <a:bodyPr/>
        <a:lstStyle/>
        <a:p>
          <a:r>
            <a:rPr lang="en-US" sz="1600" dirty="0"/>
            <a:t>TECHS</a:t>
          </a:r>
        </a:p>
        <a:p>
          <a:r>
            <a:rPr lang="en-US" sz="1600" dirty="0"/>
            <a:t>(sim center)</a:t>
          </a:r>
        </a:p>
      </dgm:t>
    </dgm:pt>
    <dgm:pt modelId="{1CFE09E8-3F9D-4E57-AB4A-37B22CC7E439}" type="parTrans" cxnId="{83297E09-49A8-40B5-A62F-1E692A6E5D8C}">
      <dgm:prSet/>
      <dgm:spPr/>
      <dgm:t>
        <a:bodyPr/>
        <a:lstStyle/>
        <a:p>
          <a:endParaRPr lang="en-US"/>
        </a:p>
      </dgm:t>
    </dgm:pt>
    <dgm:pt modelId="{8FFEDCED-386F-4020-B05D-DCB46A0C687C}" type="sibTrans" cxnId="{83297E09-49A8-40B5-A62F-1E692A6E5D8C}">
      <dgm:prSet custT="1"/>
      <dgm:spPr/>
      <dgm:t>
        <a:bodyPr/>
        <a:lstStyle/>
        <a:p>
          <a:r>
            <a:rPr lang="en-US" sz="900" dirty="0"/>
            <a:t>Scott Crawford, M.D.</a:t>
          </a:r>
        </a:p>
      </dgm:t>
    </dgm:pt>
    <dgm:pt modelId="{FBB37459-2CE4-4C3A-8C32-94E72ACB4F03}">
      <dgm:prSet phldrT="[Text]" custT="1"/>
      <dgm:spPr/>
      <dgm:t>
        <a:bodyPr/>
        <a:lstStyle/>
        <a:p>
          <a:r>
            <a:rPr lang="en-US" sz="1600" dirty="0"/>
            <a:t>Student Services-Student Engagement</a:t>
          </a:r>
        </a:p>
      </dgm:t>
    </dgm:pt>
    <dgm:pt modelId="{52B7ECBC-2019-48A9-AAED-1F51F7C8D0F0}" type="parTrans" cxnId="{7BE8A59B-ECD3-4526-ACA0-6336BE4B8D33}">
      <dgm:prSet/>
      <dgm:spPr/>
      <dgm:t>
        <a:bodyPr/>
        <a:lstStyle/>
        <a:p>
          <a:endParaRPr lang="en-US"/>
        </a:p>
      </dgm:t>
    </dgm:pt>
    <dgm:pt modelId="{CE567AEB-EA6F-424E-84A1-B86A7C821460}" type="sibTrans" cxnId="{7BE8A59B-ECD3-4526-ACA0-6336BE4B8D33}">
      <dgm:prSet custT="1"/>
      <dgm:spPr/>
      <dgm:t>
        <a:bodyPr/>
        <a:lstStyle/>
        <a:p>
          <a:r>
            <a:rPr lang="en-US" sz="900" dirty="0"/>
            <a:t>Robin Dankovich, </a:t>
          </a:r>
          <a:r>
            <a:rPr lang="en-US" sz="900" dirty="0" err="1"/>
            <a:t>Ed.D</a:t>
          </a:r>
          <a:r>
            <a:rPr lang="en-US" sz="900" dirty="0"/>
            <a:t>.</a:t>
          </a:r>
        </a:p>
      </dgm:t>
    </dgm:pt>
    <dgm:pt modelId="{4B981A4B-FB28-4399-AD62-FD68A9B4F0A1}">
      <dgm:prSet custT="1"/>
      <dgm:spPr/>
      <dgm:t>
        <a:bodyPr/>
        <a:lstStyle/>
        <a:p>
          <a:r>
            <a:rPr lang="en-US" sz="1600" dirty="0"/>
            <a:t>Graduate Medical Education</a:t>
          </a:r>
        </a:p>
      </dgm:t>
    </dgm:pt>
    <dgm:pt modelId="{241F0EC1-B78C-483E-9926-75751DF9D3CE}" type="parTrans" cxnId="{8017E57E-DA7A-45DE-BEAD-8ADB42ACBF1A}">
      <dgm:prSet/>
      <dgm:spPr/>
      <dgm:t>
        <a:bodyPr/>
        <a:lstStyle/>
        <a:p>
          <a:endParaRPr lang="en-US"/>
        </a:p>
      </dgm:t>
    </dgm:pt>
    <dgm:pt modelId="{63C10E9B-5F63-4928-8779-F05028A7B1AF}" type="sibTrans" cxnId="{8017E57E-DA7A-45DE-BEAD-8ADB42ACBF1A}">
      <dgm:prSet/>
      <dgm:spPr/>
      <dgm:t>
        <a:bodyPr/>
        <a:lstStyle/>
        <a:p>
          <a:r>
            <a:rPr lang="en-US" dirty="0"/>
            <a:t>Armando Meza, M.D.</a:t>
          </a:r>
        </a:p>
      </dgm:t>
    </dgm:pt>
    <dgm:pt modelId="{423DA027-66AA-4578-A8F2-9419D545DCAE}">
      <dgm:prSet custT="1"/>
      <dgm:spPr/>
      <dgm:t>
        <a:bodyPr/>
        <a:lstStyle/>
        <a:p>
          <a:endParaRPr lang="en-US" sz="1600" dirty="0"/>
        </a:p>
        <a:p>
          <a:r>
            <a:rPr lang="en-US" sz="1600" dirty="0"/>
            <a:t>PLFSOM:</a:t>
          </a:r>
        </a:p>
        <a:p>
          <a:r>
            <a:rPr lang="en-US" sz="1600" dirty="0"/>
            <a:t>OME, OSA, OA</a:t>
          </a:r>
        </a:p>
        <a:p>
          <a:endParaRPr lang="en-US" sz="3000" dirty="0"/>
        </a:p>
      </dgm:t>
    </dgm:pt>
    <dgm:pt modelId="{5158A4A5-493F-4587-9E81-22D8EE980F8A}" type="parTrans" cxnId="{45F58BD6-704F-4B2E-8F66-1C032E5B380E}">
      <dgm:prSet/>
      <dgm:spPr/>
      <dgm:t>
        <a:bodyPr/>
        <a:lstStyle/>
        <a:p>
          <a:endParaRPr lang="en-US"/>
        </a:p>
      </dgm:t>
    </dgm:pt>
    <dgm:pt modelId="{CAA0D2BC-A6A3-4290-80AB-D375AE491A6D}" type="sibTrans" cxnId="{45F58BD6-704F-4B2E-8F66-1C032E5B380E}">
      <dgm:prSet/>
      <dgm:spPr/>
      <dgm:t>
        <a:bodyPr/>
        <a:lstStyle/>
        <a:p>
          <a:r>
            <a:rPr lang="en-US" dirty="0"/>
            <a:t>Irene Alexandraki, M.D.</a:t>
          </a:r>
        </a:p>
        <a:p>
          <a:r>
            <a:rPr lang="en-US" dirty="0"/>
            <a:t>Linda Ellis, M.D.</a:t>
          </a:r>
        </a:p>
        <a:p>
          <a:r>
            <a:rPr lang="en-US" dirty="0"/>
            <a:t>Cynthia Perry, Ph.D.</a:t>
          </a:r>
        </a:p>
      </dgm:t>
    </dgm:pt>
    <dgm:pt modelId="{0B44A716-0B1E-40CA-97FB-184054A1D4FA}" type="pres">
      <dgm:prSet presAssocID="{6DF1CDD7-F19B-4BDD-9922-21AF3D210F4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A34A71A-8F68-461F-B791-A8B63E00BABF}" type="pres">
      <dgm:prSet presAssocID="{8A6D6D20-6ED8-41C2-9C46-4C39743CC4C4}" presName="hierRoot1" presStyleCnt="0">
        <dgm:presLayoutVars>
          <dgm:hierBranch val="init"/>
        </dgm:presLayoutVars>
      </dgm:prSet>
      <dgm:spPr/>
    </dgm:pt>
    <dgm:pt modelId="{965A2BA1-A1CF-4812-96F5-5C330ECDAE7E}" type="pres">
      <dgm:prSet presAssocID="{8A6D6D20-6ED8-41C2-9C46-4C39743CC4C4}" presName="rootComposite1" presStyleCnt="0"/>
      <dgm:spPr/>
    </dgm:pt>
    <dgm:pt modelId="{7468E4E5-1578-4EEB-81C9-2238BE08A04B}" type="pres">
      <dgm:prSet presAssocID="{8A6D6D20-6ED8-41C2-9C46-4C39743CC4C4}" presName="rootText1" presStyleLbl="node0" presStyleIdx="0" presStyleCnt="1" custScaleX="122892" custLinFactNeighborX="-423" custLinFactNeighborY="9474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935B2AC6-C942-4CFF-9534-E4C945BF404D}" type="pres">
      <dgm:prSet presAssocID="{8A6D6D20-6ED8-41C2-9C46-4C39743CC4C4}" presName="titleText1" presStyleLbl="fgAcc0" presStyleIdx="0" presStyleCnt="1" custLinFactY="100906" custLinFactNeighborX="4232" custLinFactNeighborY="2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6E92E2F-7396-4EC3-94D2-05A298F0F8A9}" type="pres">
      <dgm:prSet presAssocID="{8A6D6D20-6ED8-41C2-9C46-4C39743CC4C4}" presName="rootConnector1" presStyleLbl="node1" presStyleIdx="0" presStyleCnt="5"/>
      <dgm:spPr/>
      <dgm:t>
        <a:bodyPr/>
        <a:lstStyle/>
        <a:p>
          <a:endParaRPr lang="en-US"/>
        </a:p>
      </dgm:t>
    </dgm:pt>
    <dgm:pt modelId="{E80E96E3-CE44-476F-8BAE-9AC2C67CD67F}" type="pres">
      <dgm:prSet presAssocID="{8A6D6D20-6ED8-41C2-9C46-4C39743CC4C4}" presName="hierChild2" presStyleCnt="0"/>
      <dgm:spPr/>
    </dgm:pt>
    <dgm:pt modelId="{625D531B-1CCE-456C-9D0C-3196D37B7400}" type="pres">
      <dgm:prSet presAssocID="{64A51382-FF0F-4828-A214-06F0802DA90D}" presName="Name37" presStyleLbl="parChTrans1D2" presStyleIdx="0" presStyleCnt="6"/>
      <dgm:spPr/>
      <dgm:t>
        <a:bodyPr/>
        <a:lstStyle/>
        <a:p>
          <a:endParaRPr lang="en-US"/>
        </a:p>
      </dgm:t>
    </dgm:pt>
    <dgm:pt modelId="{805BEF17-74EB-4691-AA48-473B4076B2BF}" type="pres">
      <dgm:prSet presAssocID="{DF6C11BF-F1D2-4FA7-BDF6-D0822E46443D}" presName="hierRoot2" presStyleCnt="0">
        <dgm:presLayoutVars>
          <dgm:hierBranch val="init"/>
        </dgm:presLayoutVars>
      </dgm:prSet>
      <dgm:spPr/>
    </dgm:pt>
    <dgm:pt modelId="{A4D876D9-B496-4ED6-A6E1-84B4929F69ED}" type="pres">
      <dgm:prSet presAssocID="{DF6C11BF-F1D2-4FA7-BDF6-D0822E46443D}" presName="rootComposite" presStyleCnt="0"/>
      <dgm:spPr/>
    </dgm:pt>
    <dgm:pt modelId="{6D1B0510-B505-4CE6-8456-800B021CAB20}" type="pres">
      <dgm:prSet presAssocID="{DF6C11BF-F1D2-4FA7-BDF6-D0822E46443D}" presName="rootText" presStyleLbl="node1" presStyleIdx="0" presStyleCnt="5" custScaleY="191139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66FEB9FD-D54E-4506-9064-1FC5997387D9}" type="pres">
      <dgm:prSet presAssocID="{DF6C11BF-F1D2-4FA7-BDF6-D0822E46443D}" presName="titleText2" presStyleLbl="fgAcc1" presStyleIdx="0" presStyleCnt="5" custScaleX="100884" custLinFactY="54982" custLinFactNeighborX="2026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5C9B29B-68D6-41EA-882C-FF35AE272B65}" type="pres">
      <dgm:prSet presAssocID="{DF6C11BF-F1D2-4FA7-BDF6-D0822E46443D}" presName="rootConnector" presStyleLbl="node2" presStyleIdx="0" presStyleCnt="0"/>
      <dgm:spPr/>
      <dgm:t>
        <a:bodyPr/>
        <a:lstStyle/>
        <a:p>
          <a:endParaRPr lang="en-US"/>
        </a:p>
      </dgm:t>
    </dgm:pt>
    <dgm:pt modelId="{FEC21600-4F9E-47A4-874E-A66624CE45E3}" type="pres">
      <dgm:prSet presAssocID="{DF6C11BF-F1D2-4FA7-BDF6-D0822E46443D}" presName="hierChild4" presStyleCnt="0"/>
      <dgm:spPr/>
    </dgm:pt>
    <dgm:pt modelId="{B4FD7337-CF2B-406B-861F-CF271C163256}" type="pres">
      <dgm:prSet presAssocID="{DF6C11BF-F1D2-4FA7-BDF6-D0822E46443D}" presName="hierChild5" presStyleCnt="0"/>
      <dgm:spPr/>
    </dgm:pt>
    <dgm:pt modelId="{F0A6CEF8-430D-4AF4-A5CA-AC68ACB7896A}" type="pres">
      <dgm:prSet presAssocID="{1CFE09E8-3F9D-4E57-AB4A-37B22CC7E439}" presName="Name37" presStyleLbl="parChTrans1D2" presStyleIdx="1" presStyleCnt="6"/>
      <dgm:spPr/>
      <dgm:t>
        <a:bodyPr/>
        <a:lstStyle/>
        <a:p>
          <a:endParaRPr lang="en-US"/>
        </a:p>
      </dgm:t>
    </dgm:pt>
    <dgm:pt modelId="{8ADE2202-13FE-433B-8942-A2B356E20B08}" type="pres">
      <dgm:prSet presAssocID="{13A2C321-D919-42CA-86B9-5E2560CDF282}" presName="hierRoot2" presStyleCnt="0">
        <dgm:presLayoutVars>
          <dgm:hierBranch val="init"/>
        </dgm:presLayoutVars>
      </dgm:prSet>
      <dgm:spPr/>
    </dgm:pt>
    <dgm:pt modelId="{6369A116-EECA-4F06-9025-BAD092078C75}" type="pres">
      <dgm:prSet presAssocID="{13A2C321-D919-42CA-86B9-5E2560CDF282}" presName="rootComposite" presStyleCnt="0"/>
      <dgm:spPr/>
    </dgm:pt>
    <dgm:pt modelId="{A973BB49-FE6B-4CF3-B8B5-18F44658A00F}" type="pres">
      <dgm:prSet presAssocID="{13A2C321-D919-42CA-86B9-5E2560CDF282}" presName="rootText" presStyleLbl="node1" presStyleIdx="1" presStyleCnt="5" custScaleY="191139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2B106000-478F-4709-BA46-EA8823E32FFB}" type="pres">
      <dgm:prSet presAssocID="{13A2C321-D919-42CA-86B9-5E2560CDF282}" presName="titleText2" presStyleLbl="fgAcc1" presStyleIdx="1" presStyleCnt="5" custLinFactY="54982" custLinFactNeighborX="2026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48CEFBF-F563-48D3-9007-B5A88191CB5F}" type="pres">
      <dgm:prSet presAssocID="{13A2C321-D919-42CA-86B9-5E2560CDF282}" presName="rootConnector" presStyleLbl="node2" presStyleIdx="0" presStyleCnt="0"/>
      <dgm:spPr/>
      <dgm:t>
        <a:bodyPr/>
        <a:lstStyle/>
        <a:p>
          <a:endParaRPr lang="en-US"/>
        </a:p>
      </dgm:t>
    </dgm:pt>
    <dgm:pt modelId="{22CD0AB5-59E3-43FE-A769-B9288C8897EC}" type="pres">
      <dgm:prSet presAssocID="{13A2C321-D919-42CA-86B9-5E2560CDF282}" presName="hierChild4" presStyleCnt="0"/>
      <dgm:spPr/>
    </dgm:pt>
    <dgm:pt modelId="{7528818A-B9A9-47C5-9A9A-8357ECB18718}" type="pres">
      <dgm:prSet presAssocID="{13A2C321-D919-42CA-86B9-5E2560CDF282}" presName="hierChild5" presStyleCnt="0"/>
      <dgm:spPr/>
    </dgm:pt>
    <dgm:pt modelId="{F7BA0CC4-F79A-4388-B363-560C4A8E74C9}" type="pres">
      <dgm:prSet presAssocID="{52B7ECBC-2019-48A9-AAED-1F51F7C8D0F0}" presName="Name37" presStyleLbl="parChTrans1D2" presStyleIdx="2" presStyleCnt="6"/>
      <dgm:spPr/>
      <dgm:t>
        <a:bodyPr/>
        <a:lstStyle/>
        <a:p>
          <a:endParaRPr lang="en-US"/>
        </a:p>
      </dgm:t>
    </dgm:pt>
    <dgm:pt modelId="{530B9B31-BEBD-4B23-95C0-C3EDF4D6EFAA}" type="pres">
      <dgm:prSet presAssocID="{FBB37459-2CE4-4C3A-8C32-94E72ACB4F03}" presName="hierRoot2" presStyleCnt="0">
        <dgm:presLayoutVars>
          <dgm:hierBranch val="init"/>
        </dgm:presLayoutVars>
      </dgm:prSet>
      <dgm:spPr/>
    </dgm:pt>
    <dgm:pt modelId="{FEA2D492-1A81-4E94-9C60-3A42EBF58BE6}" type="pres">
      <dgm:prSet presAssocID="{FBB37459-2CE4-4C3A-8C32-94E72ACB4F03}" presName="rootComposite" presStyleCnt="0"/>
      <dgm:spPr/>
    </dgm:pt>
    <dgm:pt modelId="{75C0024C-43BF-48BE-BFCE-3D7B0AFA4D72}" type="pres">
      <dgm:prSet presAssocID="{FBB37459-2CE4-4C3A-8C32-94E72ACB4F03}" presName="rootText" presStyleLbl="node1" presStyleIdx="2" presStyleCnt="5" custScaleY="191139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A5D9B751-C86B-4492-9B2C-86219594644F}" type="pres">
      <dgm:prSet presAssocID="{FBB37459-2CE4-4C3A-8C32-94E72ACB4F03}" presName="titleText2" presStyleLbl="fgAcc1" presStyleIdx="2" presStyleCnt="5" custLinFactY="54982" custLinFactNeighborX="2026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5623A65-24AA-43EF-B7A2-508B4C867B54}" type="pres">
      <dgm:prSet presAssocID="{FBB37459-2CE4-4C3A-8C32-94E72ACB4F03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71C77-35C7-41E4-AD2E-B78CD6261B45}" type="pres">
      <dgm:prSet presAssocID="{FBB37459-2CE4-4C3A-8C32-94E72ACB4F03}" presName="hierChild4" presStyleCnt="0"/>
      <dgm:spPr/>
    </dgm:pt>
    <dgm:pt modelId="{888F6183-3A95-45A4-9239-309138B5ECCC}" type="pres">
      <dgm:prSet presAssocID="{FBB37459-2CE4-4C3A-8C32-94E72ACB4F03}" presName="hierChild5" presStyleCnt="0"/>
      <dgm:spPr/>
    </dgm:pt>
    <dgm:pt modelId="{881C50EE-C1C7-4606-8C6B-DB1F662DE740}" type="pres">
      <dgm:prSet presAssocID="{241F0EC1-B78C-483E-9926-75751DF9D3CE}" presName="Name37" presStyleLbl="parChTrans1D2" presStyleIdx="3" presStyleCnt="6"/>
      <dgm:spPr/>
      <dgm:t>
        <a:bodyPr/>
        <a:lstStyle/>
        <a:p>
          <a:endParaRPr lang="en-US"/>
        </a:p>
      </dgm:t>
    </dgm:pt>
    <dgm:pt modelId="{67411804-BDF7-4FA0-B898-EB18A184E4B3}" type="pres">
      <dgm:prSet presAssocID="{4B981A4B-FB28-4399-AD62-FD68A9B4F0A1}" presName="hierRoot2" presStyleCnt="0">
        <dgm:presLayoutVars>
          <dgm:hierBranch val="init"/>
        </dgm:presLayoutVars>
      </dgm:prSet>
      <dgm:spPr/>
    </dgm:pt>
    <dgm:pt modelId="{1872BA33-0A40-4E3F-9C84-E29E343E7A3D}" type="pres">
      <dgm:prSet presAssocID="{4B981A4B-FB28-4399-AD62-FD68A9B4F0A1}" presName="rootComposite" presStyleCnt="0"/>
      <dgm:spPr/>
    </dgm:pt>
    <dgm:pt modelId="{0B9BE5B8-9B7C-4BEC-9939-891948E0538F}" type="pres">
      <dgm:prSet presAssocID="{4B981A4B-FB28-4399-AD62-FD68A9B4F0A1}" presName="rootText" presStyleLbl="node1" presStyleIdx="3" presStyleCnt="5" custScaleY="191139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5CEA8F4-3829-41E2-9BDA-CAD7595F74FB}" type="pres">
      <dgm:prSet presAssocID="{4B981A4B-FB28-4399-AD62-FD68A9B4F0A1}" presName="titleText2" presStyleLbl="fgAcc1" presStyleIdx="3" presStyleCnt="5" custLinFactY="54982" custLinFactNeighborX="2026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38BA551A-19C9-4D97-A6AE-7F4EB67DEC2B}" type="pres">
      <dgm:prSet presAssocID="{4B981A4B-FB28-4399-AD62-FD68A9B4F0A1}" presName="rootConnector" presStyleLbl="node2" presStyleIdx="0" presStyleCnt="0"/>
      <dgm:spPr/>
      <dgm:t>
        <a:bodyPr/>
        <a:lstStyle/>
        <a:p>
          <a:endParaRPr lang="en-US"/>
        </a:p>
      </dgm:t>
    </dgm:pt>
    <dgm:pt modelId="{7AF0AAE2-B92C-4EF0-A653-9D32703C156B}" type="pres">
      <dgm:prSet presAssocID="{4B981A4B-FB28-4399-AD62-FD68A9B4F0A1}" presName="hierChild4" presStyleCnt="0"/>
      <dgm:spPr/>
    </dgm:pt>
    <dgm:pt modelId="{8E2900B0-449E-4AE0-A684-156B2193E621}" type="pres">
      <dgm:prSet presAssocID="{4B981A4B-FB28-4399-AD62-FD68A9B4F0A1}" presName="hierChild5" presStyleCnt="0"/>
      <dgm:spPr/>
    </dgm:pt>
    <dgm:pt modelId="{291DDABE-6E34-4513-BE0E-559066F39FFF}" type="pres">
      <dgm:prSet presAssocID="{5158A4A5-493F-4587-9E81-22D8EE980F8A}" presName="Name37" presStyleLbl="parChTrans1D2" presStyleIdx="4" presStyleCnt="6"/>
      <dgm:spPr/>
      <dgm:t>
        <a:bodyPr/>
        <a:lstStyle/>
        <a:p>
          <a:endParaRPr lang="en-US"/>
        </a:p>
      </dgm:t>
    </dgm:pt>
    <dgm:pt modelId="{81C0A6A2-AF13-42EA-A659-BC1ACB64B07B}" type="pres">
      <dgm:prSet presAssocID="{423DA027-66AA-4578-A8F2-9419D545DCAE}" presName="hierRoot2" presStyleCnt="0">
        <dgm:presLayoutVars>
          <dgm:hierBranch val="init"/>
        </dgm:presLayoutVars>
      </dgm:prSet>
      <dgm:spPr/>
    </dgm:pt>
    <dgm:pt modelId="{C987CF83-57F7-4124-B7E3-CE67B1B3A93B}" type="pres">
      <dgm:prSet presAssocID="{423DA027-66AA-4578-A8F2-9419D545DCAE}" presName="rootComposite" presStyleCnt="0"/>
      <dgm:spPr/>
    </dgm:pt>
    <dgm:pt modelId="{3BB2F927-A2AB-4B61-A1AD-2003E11E8A9F}" type="pres">
      <dgm:prSet presAssocID="{423DA027-66AA-4578-A8F2-9419D545DCAE}" presName="rootText" presStyleLbl="node1" presStyleIdx="4" presStyleCnt="5" custScaleY="191139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4F66564-CAA2-4B6D-AEE4-B5D3F4FD8781}" type="pres">
      <dgm:prSet presAssocID="{423DA027-66AA-4578-A8F2-9419D545DCAE}" presName="titleText2" presStyleLbl="fgAcc1" presStyleIdx="4" presStyleCnt="5" custScaleY="294549" custLinFactY="54982" custLinFactNeighborX="2026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28A2C975-3AA2-49DC-9C85-F069AE71BA5E}" type="pres">
      <dgm:prSet presAssocID="{423DA027-66AA-4578-A8F2-9419D545DCAE}" presName="rootConnector" presStyleLbl="node2" presStyleIdx="0" presStyleCnt="0"/>
      <dgm:spPr/>
      <dgm:t>
        <a:bodyPr/>
        <a:lstStyle/>
        <a:p>
          <a:endParaRPr lang="en-US"/>
        </a:p>
      </dgm:t>
    </dgm:pt>
    <dgm:pt modelId="{1BD38E12-FE58-4264-B005-46EABA66A820}" type="pres">
      <dgm:prSet presAssocID="{423DA027-66AA-4578-A8F2-9419D545DCAE}" presName="hierChild4" presStyleCnt="0"/>
      <dgm:spPr/>
    </dgm:pt>
    <dgm:pt modelId="{E109EA72-69FC-46EE-9B79-FADE65F5ACEB}" type="pres">
      <dgm:prSet presAssocID="{423DA027-66AA-4578-A8F2-9419D545DCAE}" presName="hierChild5" presStyleCnt="0"/>
      <dgm:spPr/>
    </dgm:pt>
    <dgm:pt modelId="{B4B7F6FA-037A-4F6B-8BC6-DE9159811D4C}" type="pres">
      <dgm:prSet presAssocID="{8A6D6D20-6ED8-41C2-9C46-4C39743CC4C4}" presName="hierChild3" presStyleCnt="0"/>
      <dgm:spPr/>
    </dgm:pt>
    <dgm:pt modelId="{2CF76828-2A73-4E6A-A9D9-DB38544DB253}" type="pres">
      <dgm:prSet presAssocID="{08EEF5AD-6F63-4F39-BA66-015445A0A79B}" presName="Name96" presStyleLbl="parChTrans1D2" presStyleIdx="5" presStyleCnt="6"/>
      <dgm:spPr/>
      <dgm:t>
        <a:bodyPr/>
        <a:lstStyle/>
        <a:p>
          <a:endParaRPr lang="en-US"/>
        </a:p>
      </dgm:t>
    </dgm:pt>
    <dgm:pt modelId="{0D042445-01ED-4ADC-93D5-123896BA2273}" type="pres">
      <dgm:prSet presAssocID="{E12F30D8-ABB4-4F80-B8D9-A5D06324400C}" presName="hierRoot3" presStyleCnt="0">
        <dgm:presLayoutVars>
          <dgm:hierBranch val="init"/>
        </dgm:presLayoutVars>
      </dgm:prSet>
      <dgm:spPr/>
    </dgm:pt>
    <dgm:pt modelId="{85121586-AAA7-4B1B-853E-0811BE6CE5A0}" type="pres">
      <dgm:prSet presAssocID="{E12F30D8-ABB4-4F80-B8D9-A5D06324400C}" presName="rootComposite3" presStyleCnt="0"/>
      <dgm:spPr/>
    </dgm:pt>
    <dgm:pt modelId="{7E696840-EF34-47C5-926C-4EDF88795F77}" type="pres">
      <dgm:prSet presAssocID="{E12F30D8-ABB4-4F80-B8D9-A5D06324400C}" presName="rootText3" presStyleLbl="asst1" presStyleIdx="0" presStyleCnt="1" custScaleX="93948" custScaleY="43002" custLinFactX="35140" custLinFactNeighborX="100000" custLinFactNeighborY="364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67E4A1-6806-4E16-9C04-A9D4A68E49AA}" type="pres">
      <dgm:prSet presAssocID="{E12F30D8-ABB4-4F80-B8D9-A5D06324400C}" presName="titleText3" presStyleLbl="fgAcc2" presStyleIdx="0" presStyleCnt="1" custScaleX="93592" custScaleY="75512" custLinFactX="54874" custLinFactNeighborX="100000" custLinFactNeighborY="4795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4E8A113-4465-4559-8A7A-589AF0F470AB}" type="pres">
      <dgm:prSet presAssocID="{E12F30D8-ABB4-4F80-B8D9-A5D06324400C}" presName="rootConnector3" presStyleLbl="asst1" presStyleIdx="0" presStyleCnt="1"/>
      <dgm:spPr/>
      <dgm:t>
        <a:bodyPr/>
        <a:lstStyle/>
        <a:p>
          <a:endParaRPr lang="en-US"/>
        </a:p>
      </dgm:t>
    </dgm:pt>
    <dgm:pt modelId="{5515CE12-80C9-4373-9751-5FEABF485187}" type="pres">
      <dgm:prSet presAssocID="{E12F30D8-ABB4-4F80-B8D9-A5D06324400C}" presName="hierChild6" presStyleCnt="0"/>
      <dgm:spPr/>
    </dgm:pt>
    <dgm:pt modelId="{810EFA0B-F4C8-4D84-9CC3-8444E4F86E92}" type="pres">
      <dgm:prSet presAssocID="{E12F30D8-ABB4-4F80-B8D9-A5D06324400C}" presName="hierChild7" presStyleCnt="0"/>
      <dgm:spPr/>
    </dgm:pt>
  </dgm:ptLst>
  <dgm:cxnLst>
    <dgm:cxn modelId="{BD04CA64-4842-4C26-92ED-E1F8A959F4C8}" type="presOf" srcId="{FBB37459-2CE4-4C3A-8C32-94E72ACB4F03}" destId="{75C0024C-43BF-48BE-BFCE-3D7B0AFA4D72}" srcOrd="0" destOrd="0" presId="urn:microsoft.com/office/officeart/2008/layout/NameandTitleOrganizationalChart"/>
    <dgm:cxn modelId="{E33376F4-C572-467B-BC9A-4C012541A1F9}" type="presOf" srcId="{4B981A4B-FB28-4399-AD62-FD68A9B4F0A1}" destId="{0B9BE5B8-9B7C-4BEC-9939-891948E0538F}" srcOrd="0" destOrd="0" presId="urn:microsoft.com/office/officeart/2008/layout/NameandTitleOrganizationalChart"/>
    <dgm:cxn modelId="{04F57910-30FC-4527-AA93-59DF04624D60}" type="presOf" srcId="{DF6C11BF-F1D2-4FA7-BDF6-D0822E46443D}" destId="{6D1B0510-B505-4CE6-8456-800B021CAB20}" srcOrd="0" destOrd="0" presId="urn:microsoft.com/office/officeart/2008/layout/NameandTitleOrganizationalChart"/>
    <dgm:cxn modelId="{5BCBBE7B-FED8-49BD-985E-5311618A1F80}" type="presOf" srcId="{42C03A6E-D544-4560-965F-DAB7E49E0838}" destId="{AA67E4A1-6806-4E16-9C04-A9D4A68E49AA}" srcOrd="0" destOrd="0" presId="urn:microsoft.com/office/officeart/2008/layout/NameandTitleOrganizationalChart"/>
    <dgm:cxn modelId="{6EBC259C-918F-484D-BFBC-9D190ACC7304}" type="presOf" srcId="{13A2C321-D919-42CA-86B9-5E2560CDF282}" destId="{C48CEFBF-F563-48D3-9007-B5A88191CB5F}" srcOrd="1" destOrd="0" presId="urn:microsoft.com/office/officeart/2008/layout/NameandTitleOrganizationalChart"/>
    <dgm:cxn modelId="{A727AABE-56E3-450C-8330-7FDEDB0C7B27}" type="presOf" srcId="{D1C6AE89-AD5F-40EB-8E09-4EF7A82D11B2}" destId="{66FEB9FD-D54E-4506-9064-1FC5997387D9}" srcOrd="0" destOrd="0" presId="urn:microsoft.com/office/officeart/2008/layout/NameandTitleOrganizationalChart"/>
    <dgm:cxn modelId="{45F58BD6-704F-4B2E-8F66-1C032E5B380E}" srcId="{8A6D6D20-6ED8-41C2-9C46-4C39743CC4C4}" destId="{423DA027-66AA-4578-A8F2-9419D545DCAE}" srcOrd="5" destOrd="0" parTransId="{5158A4A5-493F-4587-9E81-22D8EE980F8A}" sibTransId="{CAA0D2BC-A6A3-4290-80AB-D375AE491A6D}"/>
    <dgm:cxn modelId="{08E1A08C-105B-4008-AA94-1662E8E96A9F}" srcId="{8A6D6D20-6ED8-41C2-9C46-4C39743CC4C4}" destId="{DF6C11BF-F1D2-4FA7-BDF6-D0822E46443D}" srcOrd="1" destOrd="0" parTransId="{64A51382-FF0F-4828-A214-06F0802DA90D}" sibTransId="{D1C6AE89-AD5F-40EB-8E09-4EF7A82D11B2}"/>
    <dgm:cxn modelId="{AF316A55-F771-4448-B466-73FDC7530CEC}" type="presOf" srcId="{52B7ECBC-2019-48A9-AAED-1F51F7C8D0F0}" destId="{F7BA0CC4-F79A-4388-B363-560C4A8E74C9}" srcOrd="0" destOrd="0" presId="urn:microsoft.com/office/officeart/2008/layout/NameandTitleOrganizationalChart"/>
    <dgm:cxn modelId="{DFB112C5-772F-4CF3-AE73-6967FC39FB3F}" type="presOf" srcId="{63C10E9B-5F63-4928-8779-F05028A7B1AF}" destId="{45CEA8F4-3829-41E2-9BDA-CAD7595F74FB}" srcOrd="0" destOrd="0" presId="urn:microsoft.com/office/officeart/2008/layout/NameandTitleOrganizationalChart"/>
    <dgm:cxn modelId="{DDCA15FE-2C05-45F2-8320-EBA4E0A61632}" type="presOf" srcId="{64A51382-FF0F-4828-A214-06F0802DA90D}" destId="{625D531B-1CCE-456C-9D0C-3196D37B7400}" srcOrd="0" destOrd="0" presId="urn:microsoft.com/office/officeart/2008/layout/NameandTitleOrganizationalChart"/>
    <dgm:cxn modelId="{DAC4C4C1-46A5-4F70-A4A6-8C511C405E5C}" type="presOf" srcId="{241F0EC1-B78C-483E-9926-75751DF9D3CE}" destId="{881C50EE-C1C7-4606-8C6B-DB1F662DE740}" srcOrd="0" destOrd="0" presId="urn:microsoft.com/office/officeart/2008/layout/NameandTitleOrganizationalChart"/>
    <dgm:cxn modelId="{8017E57E-DA7A-45DE-BEAD-8ADB42ACBF1A}" srcId="{8A6D6D20-6ED8-41C2-9C46-4C39743CC4C4}" destId="{4B981A4B-FB28-4399-AD62-FD68A9B4F0A1}" srcOrd="4" destOrd="0" parTransId="{241F0EC1-B78C-483E-9926-75751DF9D3CE}" sibTransId="{63C10E9B-5F63-4928-8779-F05028A7B1AF}"/>
    <dgm:cxn modelId="{83297E09-49A8-40B5-A62F-1E692A6E5D8C}" srcId="{8A6D6D20-6ED8-41C2-9C46-4C39743CC4C4}" destId="{13A2C321-D919-42CA-86B9-5E2560CDF282}" srcOrd="2" destOrd="0" parTransId="{1CFE09E8-3F9D-4E57-AB4A-37B22CC7E439}" sibTransId="{8FFEDCED-386F-4020-B05D-DCB46A0C687C}"/>
    <dgm:cxn modelId="{99681AB1-C744-4257-A2C7-D2F81A07614D}" type="presOf" srcId="{5158A4A5-493F-4587-9E81-22D8EE980F8A}" destId="{291DDABE-6E34-4513-BE0E-559066F39FFF}" srcOrd="0" destOrd="0" presId="urn:microsoft.com/office/officeart/2008/layout/NameandTitleOrganizationalChart"/>
    <dgm:cxn modelId="{61FDAFDE-5D15-4EEF-8EC2-DA013EE98293}" type="presOf" srcId="{4B981A4B-FB28-4399-AD62-FD68A9B4F0A1}" destId="{38BA551A-19C9-4D97-A6AE-7F4EB67DEC2B}" srcOrd="1" destOrd="0" presId="urn:microsoft.com/office/officeart/2008/layout/NameandTitleOrganizationalChart"/>
    <dgm:cxn modelId="{44DC92DA-40E9-44F9-A95E-626538E64CF8}" type="presOf" srcId="{08EEF5AD-6F63-4F39-BA66-015445A0A79B}" destId="{2CF76828-2A73-4E6A-A9D9-DB38544DB253}" srcOrd="0" destOrd="0" presId="urn:microsoft.com/office/officeart/2008/layout/NameandTitleOrganizationalChart"/>
    <dgm:cxn modelId="{9E89E85A-6B9A-4191-B6F9-9C963D2D36DF}" type="presOf" srcId="{CE567AEB-EA6F-424E-84A1-B86A7C821460}" destId="{A5D9B751-C86B-4492-9B2C-86219594644F}" srcOrd="0" destOrd="0" presId="urn:microsoft.com/office/officeart/2008/layout/NameandTitleOrganizationalChart"/>
    <dgm:cxn modelId="{200B9654-36C9-46A8-8756-6764637467F9}" type="presOf" srcId="{E12F30D8-ABB4-4F80-B8D9-A5D06324400C}" destId="{7E696840-EF34-47C5-926C-4EDF88795F77}" srcOrd="0" destOrd="0" presId="urn:microsoft.com/office/officeart/2008/layout/NameandTitleOrganizationalChart"/>
    <dgm:cxn modelId="{6581D65B-D01C-4846-BAFF-9C0EC8426613}" type="presOf" srcId="{8A6D6D20-6ED8-41C2-9C46-4C39743CC4C4}" destId="{06E92E2F-7396-4EC3-94D2-05A298F0F8A9}" srcOrd="1" destOrd="0" presId="urn:microsoft.com/office/officeart/2008/layout/NameandTitleOrganizationalChart"/>
    <dgm:cxn modelId="{ABA217F9-C814-41E3-89A8-D4C5A74A3BEB}" type="presOf" srcId="{8FFEDCED-386F-4020-B05D-DCB46A0C687C}" destId="{2B106000-478F-4709-BA46-EA8823E32FFB}" srcOrd="0" destOrd="0" presId="urn:microsoft.com/office/officeart/2008/layout/NameandTitleOrganizationalChart"/>
    <dgm:cxn modelId="{CF8A599D-7EBF-485E-BCF7-8D07C4FE4FBA}" type="presOf" srcId="{6DF1CDD7-F19B-4BDD-9922-21AF3D210F4B}" destId="{0B44A716-0B1E-40CA-97FB-184054A1D4FA}" srcOrd="0" destOrd="0" presId="urn:microsoft.com/office/officeart/2008/layout/NameandTitleOrganizationalChart"/>
    <dgm:cxn modelId="{137E636C-E9DA-4939-9F0E-54927EDF025B}" type="presOf" srcId="{423DA027-66AA-4578-A8F2-9419D545DCAE}" destId="{28A2C975-3AA2-49DC-9C85-F069AE71BA5E}" srcOrd="1" destOrd="0" presId="urn:microsoft.com/office/officeart/2008/layout/NameandTitleOrganizationalChart"/>
    <dgm:cxn modelId="{C3A76CB1-25C9-4FA2-A298-C0C72E6DD3AB}" srcId="{6DF1CDD7-F19B-4BDD-9922-21AF3D210F4B}" destId="{8A6D6D20-6ED8-41C2-9C46-4C39743CC4C4}" srcOrd="0" destOrd="0" parTransId="{E9469F8A-511B-4F2D-B588-E5514FE21FC7}" sibTransId="{97805C16-731A-4073-A972-1F31E1F2F17C}"/>
    <dgm:cxn modelId="{7268E67E-2967-43C3-A768-49D047AC519A}" type="presOf" srcId="{97805C16-731A-4073-A972-1F31E1F2F17C}" destId="{935B2AC6-C942-4CFF-9534-E4C945BF404D}" srcOrd="0" destOrd="0" presId="urn:microsoft.com/office/officeart/2008/layout/NameandTitleOrganizationalChart"/>
    <dgm:cxn modelId="{42F76FDF-5B1A-427B-92AA-838F95ED1B1C}" type="presOf" srcId="{13A2C321-D919-42CA-86B9-5E2560CDF282}" destId="{A973BB49-FE6B-4CF3-B8B5-18F44658A00F}" srcOrd="0" destOrd="0" presId="urn:microsoft.com/office/officeart/2008/layout/NameandTitleOrganizationalChart"/>
    <dgm:cxn modelId="{D95B4EE2-2632-4618-8FFF-D1D2782E6E87}" type="presOf" srcId="{1CFE09E8-3F9D-4E57-AB4A-37B22CC7E439}" destId="{F0A6CEF8-430D-4AF4-A5CA-AC68ACB7896A}" srcOrd="0" destOrd="0" presId="urn:microsoft.com/office/officeart/2008/layout/NameandTitleOrganizationalChart"/>
    <dgm:cxn modelId="{61B89BF7-1303-4146-A15E-232D579C421E}" srcId="{8A6D6D20-6ED8-41C2-9C46-4C39743CC4C4}" destId="{E12F30D8-ABB4-4F80-B8D9-A5D06324400C}" srcOrd="0" destOrd="0" parTransId="{08EEF5AD-6F63-4F39-BA66-015445A0A79B}" sibTransId="{42C03A6E-D544-4560-965F-DAB7E49E0838}"/>
    <dgm:cxn modelId="{38BB9028-8178-42A1-9229-EF2F28F8C866}" type="presOf" srcId="{423DA027-66AA-4578-A8F2-9419D545DCAE}" destId="{3BB2F927-A2AB-4B61-A1AD-2003E11E8A9F}" srcOrd="0" destOrd="0" presId="urn:microsoft.com/office/officeart/2008/layout/NameandTitleOrganizationalChart"/>
    <dgm:cxn modelId="{D35A4DF6-DE59-49C6-8B9E-A4C69C15D0BD}" type="presOf" srcId="{DF6C11BF-F1D2-4FA7-BDF6-D0822E46443D}" destId="{B5C9B29B-68D6-41EA-882C-FF35AE272B65}" srcOrd="1" destOrd="0" presId="urn:microsoft.com/office/officeart/2008/layout/NameandTitleOrganizationalChart"/>
    <dgm:cxn modelId="{7BE8A59B-ECD3-4526-ACA0-6336BE4B8D33}" srcId="{8A6D6D20-6ED8-41C2-9C46-4C39743CC4C4}" destId="{FBB37459-2CE4-4C3A-8C32-94E72ACB4F03}" srcOrd="3" destOrd="0" parTransId="{52B7ECBC-2019-48A9-AAED-1F51F7C8D0F0}" sibTransId="{CE567AEB-EA6F-424E-84A1-B86A7C821460}"/>
    <dgm:cxn modelId="{15DD1FB8-09B3-4829-A4C7-5FB1CFBE2AD2}" type="presOf" srcId="{FBB37459-2CE4-4C3A-8C32-94E72ACB4F03}" destId="{95623A65-24AA-43EF-B7A2-508B4C867B54}" srcOrd="1" destOrd="0" presId="urn:microsoft.com/office/officeart/2008/layout/NameandTitleOrganizationalChart"/>
    <dgm:cxn modelId="{24CE6459-7C69-4716-A7AB-93F7221516A7}" type="presOf" srcId="{E12F30D8-ABB4-4F80-B8D9-A5D06324400C}" destId="{04E8A113-4465-4559-8A7A-589AF0F470AB}" srcOrd="1" destOrd="0" presId="urn:microsoft.com/office/officeart/2008/layout/NameandTitleOrganizationalChart"/>
    <dgm:cxn modelId="{10785DD7-F92C-4D0C-829F-62340D02DF56}" type="presOf" srcId="{8A6D6D20-6ED8-41C2-9C46-4C39743CC4C4}" destId="{7468E4E5-1578-4EEB-81C9-2238BE08A04B}" srcOrd="0" destOrd="0" presId="urn:microsoft.com/office/officeart/2008/layout/NameandTitleOrganizationalChart"/>
    <dgm:cxn modelId="{F8FDC7CC-E8FB-4733-9DDC-13454C2F7AF8}" type="presOf" srcId="{CAA0D2BC-A6A3-4290-80AB-D375AE491A6D}" destId="{84F66564-CAA2-4B6D-AEE4-B5D3F4FD8781}" srcOrd="0" destOrd="0" presId="urn:microsoft.com/office/officeart/2008/layout/NameandTitleOrganizationalChart"/>
    <dgm:cxn modelId="{9211A367-0910-4842-9EB3-3C59D0D816B0}" type="presParOf" srcId="{0B44A716-0B1E-40CA-97FB-184054A1D4FA}" destId="{5A34A71A-8F68-461F-B791-A8B63E00BABF}" srcOrd="0" destOrd="0" presId="urn:microsoft.com/office/officeart/2008/layout/NameandTitleOrganizationalChart"/>
    <dgm:cxn modelId="{94D427F9-DAD9-424D-B2FF-4A790AAABCBB}" type="presParOf" srcId="{5A34A71A-8F68-461F-B791-A8B63E00BABF}" destId="{965A2BA1-A1CF-4812-96F5-5C330ECDAE7E}" srcOrd="0" destOrd="0" presId="urn:microsoft.com/office/officeart/2008/layout/NameandTitleOrganizationalChart"/>
    <dgm:cxn modelId="{EAC40E3F-56CE-4B7A-B021-AD959594C182}" type="presParOf" srcId="{965A2BA1-A1CF-4812-96F5-5C330ECDAE7E}" destId="{7468E4E5-1578-4EEB-81C9-2238BE08A04B}" srcOrd="0" destOrd="0" presId="urn:microsoft.com/office/officeart/2008/layout/NameandTitleOrganizationalChart"/>
    <dgm:cxn modelId="{E9FCAEA2-3F8E-4332-9004-EB85D90C341C}" type="presParOf" srcId="{965A2BA1-A1CF-4812-96F5-5C330ECDAE7E}" destId="{935B2AC6-C942-4CFF-9534-E4C945BF404D}" srcOrd="1" destOrd="0" presId="urn:microsoft.com/office/officeart/2008/layout/NameandTitleOrganizationalChart"/>
    <dgm:cxn modelId="{D12978DB-5CCF-4F11-A487-D23EC2EAA539}" type="presParOf" srcId="{965A2BA1-A1CF-4812-96F5-5C330ECDAE7E}" destId="{06E92E2F-7396-4EC3-94D2-05A298F0F8A9}" srcOrd="2" destOrd="0" presId="urn:microsoft.com/office/officeart/2008/layout/NameandTitleOrganizationalChart"/>
    <dgm:cxn modelId="{6DEF24D2-D530-407F-9982-6F493D8C2901}" type="presParOf" srcId="{5A34A71A-8F68-461F-B791-A8B63E00BABF}" destId="{E80E96E3-CE44-476F-8BAE-9AC2C67CD67F}" srcOrd="1" destOrd="0" presId="urn:microsoft.com/office/officeart/2008/layout/NameandTitleOrganizationalChart"/>
    <dgm:cxn modelId="{F68331F6-6722-4211-BD0B-40CDC901B25A}" type="presParOf" srcId="{E80E96E3-CE44-476F-8BAE-9AC2C67CD67F}" destId="{625D531B-1CCE-456C-9D0C-3196D37B7400}" srcOrd="0" destOrd="0" presId="urn:microsoft.com/office/officeart/2008/layout/NameandTitleOrganizationalChart"/>
    <dgm:cxn modelId="{816AD4B6-9B95-401D-9742-3809CD5EAA8C}" type="presParOf" srcId="{E80E96E3-CE44-476F-8BAE-9AC2C67CD67F}" destId="{805BEF17-74EB-4691-AA48-473B4076B2BF}" srcOrd="1" destOrd="0" presId="urn:microsoft.com/office/officeart/2008/layout/NameandTitleOrganizationalChart"/>
    <dgm:cxn modelId="{D10A3F54-FDF9-4BAB-9D3D-294AA1D4D43C}" type="presParOf" srcId="{805BEF17-74EB-4691-AA48-473B4076B2BF}" destId="{A4D876D9-B496-4ED6-A6E1-84B4929F69ED}" srcOrd="0" destOrd="0" presId="urn:microsoft.com/office/officeart/2008/layout/NameandTitleOrganizationalChart"/>
    <dgm:cxn modelId="{09FACAE6-1DB7-4A70-96F2-5B083E5EA3E0}" type="presParOf" srcId="{A4D876D9-B496-4ED6-A6E1-84B4929F69ED}" destId="{6D1B0510-B505-4CE6-8456-800B021CAB20}" srcOrd="0" destOrd="0" presId="urn:microsoft.com/office/officeart/2008/layout/NameandTitleOrganizationalChart"/>
    <dgm:cxn modelId="{18EC8156-C072-48AB-A908-C7C77A06A7A8}" type="presParOf" srcId="{A4D876D9-B496-4ED6-A6E1-84B4929F69ED}" destId="{66FEB9FD-D54E-4506-9064-1FC5997387D9}" srcOrd="1" destOrd="0" presId="urn:microsoft.com/office/officeart/2008/layout/NameandTitleOrganizationalChart"/>
    <dgm:cxn modelId="{BD7A1380-998D-472D-A750-0D22F62860A2}" type="presParOf" srcId="{A4D876D9-B496-4ED6-A6E1-84B4929F69ED}" destId="{B5C9B29B-68D6-41EA-882C-FF35AE272B65}" srcOrd="2" destOrd="0" presId="urn:microsoft.com/office/officeart/2008/layout/NameandTitleOrganizationalChart"/>
    <dgm:cxn modelId="{7F0A782A-472A-4CAD-A6E4-9DC22D285022}" type="presParOf" srcId="{805BEF17-74EB-4691-AA48-473B4076B2BF}" destId="{FEC21600-4F9E-47A4-874E-A66624CE45E3}" srcOrd="1" destOrd="0" presId="urn:microsoft.com/office/officeart/2008/layout/NameandTitleOrganizationalChart"/>
    <dgm:cxn modelId="{35FF16C3-D475-46D6-9AD0-F4A3BB2CF973}" type="presParOf" srcId="{805BEF17-74EB-4691-AA48-473B4076B2BF}" destId="{B4FD7337-CF2B-406B-861F-CF271C163256}" srcOrd="2" destOrd="0" presId="urn:microsoft.com/office/officeart/2008/layout/NameandTitleOrganizationalChart"/>
    <dgm:cxn modelId="{2647D5F9-9450-4127-96F9-469FD91DA3C1}" type="presParOf" srcId="{E80E96E3-CE44-476F-8BAE-9AC2C67CD67F}" destId="{F0A6CEF8-430D-4AF4-A5CA-AC68ACB7896A}" srcOrd="2" destOrd="0" presId="urn:microsoft.com/office/officeart/2008/layout/NameandTitleOrganizationalChart"/>
    <dgm:cxn modelId="{4CFFAF85-6664-44B9-9E7F-29B62B126035}" type="presParOf" srcId="{E80E96E3-CE44-476F-8BAE-9AC2C67CD67F}" destId="{8ADE2202-13FE-433B-8942-A2B356E20B08}" srcOrd="3" destOrd="0" presId="urn:microsoft.com/office/officeart/2008/layout/NameandTitleOrganizationalChart"/>
    <dgm:cxn modelId="{1A4DA46A-C30D-45C4-A844-392D8B929627}" type="presParOf" srcId="{8ADE2202-13FE-433B-8942-A2B356E20B08}" destId="{6369A116-EECA-4F06-9025-BAD092078C75}" srcOrd="0" destOrd="0" presId="urn:microsoft.com/office/officeart/2008/layout/NameandTitleOrganizationalChart"/>
    <dgm:cxn modelId="{A0D659B8-8F9E-4625-9E1C-56430224D37E}" type="presParOf" srcId="{6369A116-EECA-4F06-9025-BAD092078C75}" destId="{A973BB49-FE6B-4CF3-B8B5-18F44658A00F}" srcOrd="0" destOrd="0" presId="urn:microsoft.com/office/officeart/2008/layout/NameandTitleOrganizationalChart"/>
    <dgm:cxn modelId="{763CFC37-4F9C-448C-BBF7-F505C476913B}" type="presParOf" srcId="{6369A116-EECA-4F06-9025-BAD092078C75}" destId="{2B106000-478F-4709-BA46-EA8823E32FFB}" srcOrd="1" destOrd="0" presId="urn:microsoft.com/office/officeart/2008/layout/NameandTitleOrganizationalChart"/>
    <dgm:cxn modelId="{BF8576C2-7B1D-42F3-9E88-815863DF8AB1}" type="presParOf" srcId="{6369A116-EECA-4F06-9025-BAD092078C75}" destId="{C48CEFBF-F563-48D3-9007-B5A88191CB5F}" srcOrd="2" destOrd="0" presId="urn:microsoft.com/office/officeart/2008/layout/NameandTitleOrganizationalChart"/>
    <dgm:cxn modelId="{337F89AC-862D-434F-A491-C41B73A03C4C}" type="presParOf" srcId="{8ADE2202-13FE-433B-8942-A2B356E20B08}" destId="{22CD0AB5-59E3-43FE-A769-B9288C8897EC}" srcOrd="1" destOrd="0" presId="urn:microsoft.com/office/officeart/2008/layout/NameandTitleOrganizationalChart"/>
    <dgm:cxn modelId="{17C6BB1F-F1CB-4605-849C-B5777677414B}" type="presParOf" srcId="{8ADE2202-13FE-433B-8942-A2B356E20B08}" destId="{7528818A-B9A9-47C5-9A9A-8357ECB18718}" srcOrd="2" destOrd="0" presId="urn:microsoft.com/office/officeart/2008/layout/NameandTitleOrganizationalChart"/>
    <dgm:cxn modelId="{7E8B6DF8-7527-474E-9A8D-5BFD14931ED2}" type="presParOf" srcId="{E80E96E3-CE44-476F-8BAE-9AC2C67CD67F}" destId="{F7BA0CC4-F79A-4388-B363-560C4A8E74C9}" srcOrd="4" destOrd="0" presId="urn:microsoft.com/office/officeart/2008/layout/NameandTitleOrganizationalChart"/>
    <dgm:cxn modelId="{5109CC32-4A90-4A26-99AB-902CBBFFD13A}" type="presParOf" srcId="{E80E96E3-CE44-476F-8BAE-9AC2C67CD67F}" destId="{530B9B31-BEBD-4B23-95C0-C3EDF4D6EFAA}" srcOrd="5" destOrd="0" presId="urn:microsoft.com/office/officeart/2008/layout/NameandTitleOrganizationalChart"/>
    <dgm:cxn modelId="{1003BB39-11F6-4284-B723-1DC18AFB9892}" type="presParOf" srcId="{530B9B31-BEBD-4B23-95C0-C3EDF4D6EFAA}" destId="{FEA2D492-1A81-4E94-9C60-3A42EBF58BE6}" srcOrd="0" destOrd="0" presId="urn:microsoft.com/office/officeart/2008/layout/NameandTitleOrganizationalChart"/>
    <dgm:cxn modelId="{3F7FB084-D5C7-4194-8FFC-08DEA858D412}" type="presParOf" srcId="{FEA2D492-1A81-4E94-9C60-3A42EBF58BE6}" destId="{75C0024C-43BF-48BE-BFCE-3D7B0AFA4D72}" srcOrd="0" destOrd="0" presId="urn:microsoft.com/office/officeart/2008/layout/NameandTitleOrganizationalChart"/>
    <dgm:cxn modelId="{3F081C38-66AD-4CD0-A061-A8C1C7BE83EA}" type="presParOf" srcId="{FEA2D492-1A81-4E94-9C60-3A42EBF58BE6}" destId="{A5D9B751-C86B-4492-9B2C-86219594644F}" srcOrd="1" destOrd="0" presId="urn:microsoft.com/office/officeart/2008/layout/NameandTitleOrganizationalChart"/>
    <dgm:cxn modelId="{5DDE2D5F-7633-4DC4-8056-30138041D469}" type="presParOf" srcId="{FEA2D492-1A81-4E94-9C60-3A42EBF58BE6}" destId="{95623A65-24AA-43EF-B7A2-508B4C867B54}" srcOrd="2" destOrd="0" presId="urn:microsoft.com/office/officeart/2008/layout/NameandTitleOrganizationalChart"/>
    <dgm:cxn modelId="{278546AE-112A-4B96-BA2B-E6C215C8D5EC}" type="presParOf" srcId="{530B9B31-BEBD-4B23-95C0-C3EDF4D6EFAA}" destId="{AD871C77-35C7-41E4-AD2E-B78CD6261B45}" srcOrd="1" destOrd="0" presId="urn:microsoft.com/office/officeart/2008/layout/NameandTitleOrganizationalChart"/>
    <dgm:cxn modelId="{83EA6FFA-A69F-4F5E-9767-5BAD847E8DD9}" type="presParOf" srcId="{530B9B31-BEBD-4B23-95C0-C3EDF4D6EFAA}" destId="{888F6183-3A95-45A4-9239-309138B5ECCC}" srcOrd="2" destOrd="0" presId="urn:microsoft.com/office/officeart/2008/layout/NameandTitleOrganizationalChart"/>
    <dgm:cxn modelId="{068FE265-E1A2-47B5-AA7D-C8692A3C41DB}" type="presParOf" srcId="{E80E96E3-CE44-476F-8BAE-9AC2C67CD67F}" destId="{881C50EE-C1C7-4606-8C6B-DB1F662DE740}" srcOrd="6" destOrd="0" presId="urn:microsoft.com/office/officeart/2008/layout/NameandTitleOrganizationalChart"/>
    <dgm:cxn modelId="{F1E6CF14-F742-4C14-87A9-1F6CC00FAA86}" type="presParOf" srcId="{E80E96E3-CE44-476F-8BAE-9AC2C67CD67F}" destId="{67411804-BDF7-4FA0-B898-EB18A184E4B3}" srcOrd="7" destOrd="0" presId="urn:microsoft.com/office/officeart/2008/layout/NameandTitleOrganizationalChart"/>
    <dgm:cxn modelId="{A811650B-B499-40A7-8DB9-542684FB0325}" type="presParOf" srcId="{67411804-BDF7-4FA0-B898-EB18A184E4B3}" destId="{1872BA33-0A40-4E3F-9C84-E29E343E7A3D}" srcOrd="0" destOrd="0" presId="urn:microsoft.com/office/officeart/2008/layout/NameandTitleOrganizationalChart"/>
    <dgm:cxn modelId="{6F47E96A-6D5B-4F7A-82D7-279F349B25AA}" type="presParOf" srcId="{1872BA33-0A40-4E3F-9C84-E29E343E7A3D}" destId="{0B9BE5B8-9B7C-4BEC-9939-891948E0538F}" srcOrd="0" destOrd="0" presId="urn:microsoft.com/office/officeart/2008/layout/NameandTitleOrganizationalChart"/>
    <dgm:cxn modelId="{C5C52F40-1515-4C63-BA73-D8AB3D18EE7B}" type="presParOf" srcId="{1872BA33-0A40-4E3F-9C84-E29E343E7A3D}" destId="{45CEA8F4-3829-41E2-9BDA-CAD7595F74FB}" srcOrd="1" destOrd="0" presId="urn:microsoft.com/office/officeart/2008/layout/NameandTitleOrganizationalChart"/>
    <dgm:cxn modelId="{D3C456C5-05BF-4B9F-952C-E0628EC44C26}" type="presParOf" srcId="{1872BA33-0A40-4E3F-9C84-E29E343E7A3D}" destId="{38BA551A-19C9-4D97-A6AE-7F4EB67DEC2B}" srcOrd="2" destOrd="0" presId="urn:microsoft.com/office/officeart/2008/layout/NameandTitleOrganizationalChart"/>
    <dgm:cxn modelId="{D2F13EED-366C-4DA0-97F1-59A3086F4FC8}" type="presParOf" srcId="{67411804-BDF7-4FA0-B898-EB18A184E4B3}" destId="{7AF0AAE2-B92C-4EF0-A653-9D32703C156B}" srcOrd="1" destOrd="0" presId="urn:microsoft.com/office/officeart/2008/layout/NameandTitleOrganizationalChart"/>
    <dgm:cxn modelId="{80A84669-2EDB-42F0-8894-E1BFED4B788E}" type="presParOf" srcId="{67411804-BDF7-4FA0-B898-EB18A184E4B3}" destId="{8E2900B0-449E-4AE0-A684-156B2193E621}" srcOrd="2" destOrd="0" presId="urn:microsoft.com/office/officeart/2008/layout/NameandTitleOrganizationalChart"/>
    <dgm:cxn modelId="{69801150-9EE0-4D17-8C3C-4F1A0AEC4DAB}" type="presParOf" srcId="{E80E96E3-CE44-476F-8BAE-9AC2C67CD67F}" destId="{291DDABE-6E34-4513-BE0E-559066F39FFF}" srcOrd="8" destOrd="0" presId="urn:microsoft.com/office/officeart/2008/layout/NameandTitleOrganizationalChart"/>
    <dgm:cxn modelId="{7DE0D034-FD58-4AB4-B00E-EF71CFDAF1DA}" type="presParOf" srcId="{E80E96E3-CE44-476F-8BAE-9AC2C67CD67F}" destId="{81C0A6A2-AF13-42EA-A659-BC1ACB64B07B}" srcOrd="9" destOrd="0" presId="urn:microsoft.com/office/officeart/2008/layout/NameandTitleOrganizationalChart"/>
    <dgm:cxn modelId="{594EA86C-A451-4C37-80AC-08B501D9458F}" type="presParOf" srcId="{81C0A6A2-AF13-42EA-A659-BC1ACB64B07B}" destId="{C987CF83-57F7-4124-B7E3-CE67B1B3A93B}" srcOrd="0" destOrd="0" presId="urn:microsoft.com/office/officeart/2008/layout/NameandTitleOrganizationalChart"/>
    <dgm:cxn modelId="{DE7BA55B-1DA7-4DAA-8D1C-30EF7061A3C8}" type="presParOf" srcId="{C987CF83-57F7-4124-B7E3-CE67B1B3A93B}" destId="{3BB2F927-A2AB-4B61-A1AD-2003E11E8A9F}" srcOrd="0" destOrd="0" presId="urn:microsoft.com/office/officeart/2008/layout/NameandTitleOrganizationalChart"/>
    <dgm:cxn modelId="{FB093A12-A787-46D0-A315-245B59250E90}" type="presParOf" srcId="{C987CF83-57F7-4124-B7E3-CE67B1B3A93B}" destId="{84F66564-CAA2-4B6D-AEE4-B5D3F4FD8781}" srcOrd="1" destOrd="0" presId="urn:microsoft.com/office/officeart/2008/layout/NameandTitleOrganizationalChart"/>
    <dgm:cxn modelId="{F8E0ECC7-62EA-400E-BCBF-D4EF3F429560}" type="presParOf" srcId="{C987CF83-57F7-4124-B7E3-CE67B1B3A93B}" destId="{28A2C975-3AA2-49DC-9C85-F069AE71BA5E}" srcOrd="2" destOrd="0" presId="urn:microsoft.com/office/officeart/2008/layout/NameandTitleOrganizationalChart"/>
    <dgm:cxn modelId="{E0FB7133-F7A0-456D-98D6-014FB0D60CBB}" type="presParOf" srcId="{81C0A6A2-AF13-42EA-A659-BC1ACB64B07B}" destId="{1BD38E12-FE58-4264-B005-46EABA66A820}" srcOrd="1" destOrd="0" presId="urn:microsoft.com/office/officeart/2008/layout/NameandTitleOrganizationalChart"/>
    <dgm:cxn modelId="{292F82C0-C6B9-4BCA-9359-5D6099FADDC5}" type="presParOf" srcId="{81C0A6A2-AF13-42EA-A659-BC1ACB64B07B}" destId="{E109EA72-69FC-46EE-9B79-FADE65F5ACEB}" srcOrd="2" destOrd="0" presId="urn:microsoft.com/office/officeart/2008/layout/NameandTitleOrganizationalChart"/>
    <dgm:cxn modelId="{09B99047-7D0D-471E-B33F-CEA76626BEE0}" type="presParOf" srcId="{5A34A71A-8F68-461F-B791-A8B63E00BABF}" destId="{B4B7F6FA-037A-4F6B-8BC6-DE9159811D4C}" srcOrd="2" destOrd="0" presId="urn:microsoft.com/office/officeart/2008/layout/NameandTitleOrganizationalChart"/>
    <dgm:cxn modelId="{1B1809AA-CC7B-4659-A2AB-7452299C9425}" type="presParOf" srcId="{B4B7F6FA-037A-4F6B-8BC6-DE9159811D4C}" destId="{2CF76828-2A73-4E6A-A9D9-DB38544DB253}" srcOrd="0" destOrd="0" presId="urn:microsoft.com/office/officeart/2008/layout/NameandTitleOrganizationalChart"/>
    <dgm:cxn modelId="{4347B239-EB14-4F05-A5F1-3BDA710DF955}" type="presParOf" srcId="{B4B7F6FA-037A-4F6B-8BC6-DE9159811D4C}" destId="{0D042445-01ED-4ADC-93D5-123896BA2273}" srcOrd="1" destOrd="0" presId="urn:microsoft.com/office/officeart/2008/layout/NameandTitleOrganizationalChart"/>
    <dgm:cxn modelId="{4B319095-8D18-4FCF-BF83-99069F5C55E8}" type="presParOf" srcId="{0D042445-01ED-4ADC-93D5-123896BA2273}" destId="{85121586-AAA7-4B1B-853E-0811BE6CE5A0}" srcOrd="0" destOrd="0" presId="urn:microsoft.com/office/officeart/2008/layout/NameandTitleOrganizationalChart"/>
    <dgm:cxn modelId="{92B324E8-80F5-4253-8F82-F8CCD433B5F3}" type="presParOf" srcId="{85121586-AAA7-4B1B-853E-0811BE6CE5A0}" destId="{7E696840-EF34-47C5-926C-4EDF88795F77}" srcOrd="0" destOrd="0" presId="urn:microsoft.com/office/officeart/2008/layout/NameandTitleOrganizationalChart"/>
    <dgm:cxn modelId="{B88AC6A4-54A7-4D75-ACE4-BC86B46DEE52}" type="presParOf" srcId="{85121586-AAA7-4B1B-853E-0811BE6CE5A0}" destId="{AA67E4A1-6806-4E16-9C04-A9D4A68E49AA}" srcOrd="1" destOrd="0" presId="urn:microsoft.com/office/officeart/2008/layout/NameandTitleOrganizationalChart"/>
    <dgm:cxn modelId="{28B52A71-7789-4363-A20D-79AB2E7E635F}" type="presParOf" srcId="{85121586-AAA7-4B1B-853E-0811BE6CE5A0}" destId="{04E8A113-4465-4559-8A7A-589AF0F470AB}" srcOrd="2" destOrd="0" presId="urn:microsoft.com/office/officeart/2008/layout/NameandTitleOrganizationalChart"/>
    <dgm:cxn modelId="{FDC978D3-479D-4854-B2ED-0188B1037A70}" type="presParOf" srcId="{0D042445-01ED-4ADC-93D5-123896BA2273}" destId="{5515CE12-80C9-4373-9751-5FEABF485187}" srcOrd="1" destOrd="0" presId="urn:microsoft.com/office/officeart/2008/layout/NameandTitleOrganizationalChart"/>
    <dgm:cxn modelId="{D48EF12A-57BD-4B6F-A7CF-0B90C3DA68BA}" type="presParOf" srcId="{0D042445-01ED-4ADC-93D5-123896BA2273}" destId="{810EFA0B-F4C8-4D84-9CC3-8444E4F86E92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BAC082-9845-47B5-9209-3B626A4B4518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E192830B-8E0C-4E08-A61A-452F0BC9CD12}">
      <dgm:prSet phldrT="[Text]"/>
      <dgm:spPr/>
      <dgm:t>
        <a:bodyPr/>
        <a:lstStyle/>
        <a:p>
          <a:r>
            <a:rPr lang="en-US" dirty="0" smtClean="0"/>
            <a:t>TTUHSC El Paso Academic Council</a:t>
          </a:r>
          <a:endParaRPr lang="en-US" dirty="0"/>
        </a:p>
      </dgm:t>
    </dgm:pt>
    <dgm:pt modelId="{62316DA9-1040-498C-B37D-F7DC4660BD26}" type="parTrans" cxnId="{7FB76CB7-F439-474C-B948-9095F5CBFF01}">
      <dgm:prSet/>
      <dgm:spPr/>
      <dgm:t>
        <a:bodyPr/>
        <a:lstStyle/>
        <a:p>
          <a:endParaRPr lang="en-US"/>
        </a:p>
      </dgm:t>
    </dgm:pt>
    <dgm:pt modelId="{E6286436-92A6-4878-9A92-489A8D55F2E4}" type="sibTrans" cxnId="{7FB76CB7-F439-474C-B948-9095F5CBFF01}">
      <dgm:prSet/>
      <dgm:spPr/>
      <dgm:t>
        <a:bodyPr/>
        <a:lstStyle/>
        <a:p>
          <a:r>
            <a:rPr lang="en-US" dirty="0" smtClean="0"/>
            <a:t>Council Chair (Vice President of Academic Affairs)</a:t>
          </a:r>
          <a:endParaRPr lang="en-US" dirty="0"/>
        </a:p>
      </dgm:t>
    </dgm:pt>
    <dgm:pt modelId="{E1D793BD-E3E2-4C79-BDBF-F768D64F3E33}" type="asst">
      <dgm:prSet phldrT="[Text]"/>
      <dgm:spPr/>
      <dgm:t>
        <a:bodyPr/>
        <a:lstStyle/>
        <a:p>
          <a:r>
            <a:rPr lang="en-US" dirty="0" smtClean="0"/>
            <a:t>Office of Academic Affairs</a:t>
          </a:r>
          <a:endParaRPr lang="en-US" dirty="0"/>
        </a:p>
      </dgm:t>
    </dgm:pt>
    <dgm:pt modelId="{428B8722-2E37-45DB-B834-A7CE1F9D1FF6}" type="parTrans" cxnId="{E422F2EF-7480-4AAA-AEEE-93F016D029F0}">
      <dgm:prSet/>
      <dgm:spPr/>
      <dgm:t>
        <a:bodyPr/>
        <a:lstStyle/>
        <a:p>
          <a:endParaRPr lang="en-US"/>
        </a:p>
      </dgm:t>
    </dgm:pt>
    <dgm:pt modelId="{8DBD42FB-8071-43BE-8C4D-2B6B019F16B1}" type="sibTrans" cxnId="{E422F2EF-7480-4AAA-AEEE-93F016D029F0}">
      <dgm:prSet/>
      <dgm:spPr>
        <a:noFill/>
        <a:ln>
          <a:noFill/>
        </a:ln>
      </dgm:spPr>
      <dgm:t>
        <a:bodyPr/>
        <a:lstStyle/>
        <a:p>
          <a:endParaRPr lang="en-US" dirty="0"/>
        </a:p>
      </dgm:t>
    </dgm:pt>
    <dgm:pt modelId="{E0FBA1FD-12B3-4B58-83D8-137D86AD2112}">
      <dgm:prSet phldrT="[Text]"/>
      <dgm:spPr/>
      <dgm:t>
        <a:bodyPr/>
        <a:lstStyle/>
        <a:p>
          <a:r>
            <a:rPr lang="en-US" dirty="0" smtClean="0"/>
            <a:t>Oversight of Academic Program-Related HSCEP Operating Policies</a:t>
          </a:r>
          <a:endParaRPr lang="en-US" dirty="0"/>
        </a:p>
      </dgm:t>
    </dgm:pt>
    <dgm:pt modelId="{0DC7DF11-1902-4F6A-9331-D069DCD8A786}" type="parTrans" cxnId="{15E090E8-BA9D-4EE1-921E-73CD95ADA002}">
      <dgm:prSet/>
      <dgm:spPr/>
      <dgm:t>
        <a:bodyPr/>
        <a:lstStyle/>
        <a:p>
          <a:endParaRPr lang="en-US"/>
        </a:p>
      </dgm:t>
    </dgm:pt>
    <dgm:pt modelId="{2096AEF9-3CCD-4BD1-9F8B-6BF5595BB09F}" type="sibTrans" cxnId="{15E090E8-BA9D-4EE1-921E-73CD95ADA002}">
      <dgm:prSet/>
      <dgm:spPr>
        <a:noFill/>
        <a:ln>
          <a:noFill/>
        </a:ln>
      </dgm:spPr>
      <dgm:t>
        <a:bodyPr/>
        <a:lstStyle/>
        <a:p>
          <a:endParaRPr lang="en-US"/>
        </a:p>
      </dgm:t>
    </dgm:pt>
    <dgm:pt modelId="{B46E1A11-BD39-494D-B803-E645C9B1CB81}">
      <dgm:prSet phldrT="[Text]"/>
      <dgm:spPr/>
      <dgm:t>
        <a:bodyPr/>
        <a:lstStyle/>
        <a:p>
          <a:r>
            <a:rPr lang="en-US" dirty="0" smtClean="0"/>
            <a:t>TTUHSC El Paso IPE Committee</a:t>
          </a:r>
          <a:endParaRPr lang="en-US" dirty="0"/>
        </a:p>
      </dgm:t>
    </dgm:pt>
    <dgm:pt modelId="{6AB6E328-68D1-4154-9F1E-55CDB6E42149}" type="parTrans" cxnId="{F31AC0C2-524E-4F70-8B00-C353E6424AD3}">
      <dgm:prSet/>
      <dgm:spPr/>
      <dgm:t>
        <a:bodyPr/>
        <a:lstStyle/>
        <a:p>
          <a:endParaRPr lang="en-US"/>
        </a:p>
      </dgm:t>
    </dgm:pt>
    <dgm:pt modelId="{50616293-75C6-45AD-A11B-1D4DC4E484F0}" type="sibTrans" cxnId="{F31AC0C2-524E-4F70-8B00-C353E6424AD3}">
      <dgm:prSet/>
      <dgm:spPr/>
      <dgm:t>
        <a:bodyPr/>
        <a:lstStyle/>
        <a:p>
          <a:r>
            <a:rPr lang="en-US" dirty="0" smtClean="0"/>
            <a:t>IPE Faculty Director(s)</a:t>
          </a:r>
          <a:endParaRPr lang="en-US" dirty="0"/>
        </a:p>
      </dgm:t>
    </dgm:pt>
    <dgm:pt modelId="{06C6D9FB-BA71-42BA-A3F3-E72DA9715F0F}">
      <dgm:prSet phldrT="[Text]"/>
      <dgm:spPr/>
      <dgm:t>
        <a:bodyPr/>
        <a:lstStyle/>
        <a:p>
          <a:r>
            <a:rPr lang="en-US" dirty="0" smtClean="0"/>
            <a:t>Oversight of Office of Academic Affairs Operational Guidelines</a:t>
          </a:r>
          <a:endParaRPr lang="en-US" dirty="0"/>
        </a:p>
      </dgm:t>
    </dgm:pt>
    <dgm:pt modelId="{D9A1C1F2-5229-4AE4-AEF2-105F363BA162}" type="parTrans" cxnId="{4033A5EB-02AA-48BA-A0CE-25AA975F0FC8}">
      <dgm:prSet/>
      <dgm:spPr/>
      <dgm:t>
        <a:bodyPr/>
        <a:lstStyle/>
        <a:p>
          <a:endParaRPr lang="en-US"/>
        </a:p>
      </dgm:t>
    </dgm:pt>
    <dgm:pt modelId="{89EB2A36-0334-41E9-89C4-5AA7D23D5F48}" type="sibTrans" cxnId="{4033A5EB-02AA-48BA-A0CE-25AA975F0FC8}">
      <dgm:prSet/>
      <dgm:spPr/>
      <dgm:t>
        <a:bodyPr/>
        <a:lstStyle/>
        <a:p>
          <a:r>
            <a:rPr lang="en-US" dirty="0" smtClean="0"/>
            <a:t>Office of Academic Affairs</a:t>
          </a:r>
          <a:endParaRPr lang="en-US" dirty="0"/>
        </a:p>
      </dgm:t>
    </dgm:pt>
    <dgm:pt modelId="{B75AAEC6-FC14-4675-842A-9E31FDF4517C}">
      <dgm:prSet/>
      <dgm:spPr/>
      <dgm:t>
        <a:bodyPr/>
        <a:lstStyle/>
        <a:p>
          <a:r>
            <a:rPr lang="en-US" dirty="0" smtClean="0"/>
            <a:t>Approval and Review of Academic Programs and Other Duties as per HSCEP OP 10.06</a:t>
          </a:r>
        </a:p>
      </dgm:t>
    </dgm:pt>
    <dgm:pt modelId="{B71B30C6-672C-4183-8D74-985376508379}" type="parTrans" cxnId="{A99AE1B0-EB91-4304-9D39-684AB9C9AA2F}">
      <dgm:prSet/>
      <dgm:spPr/>
      <dgm:t>
        <a:bodyPr/>
        <a:lstStyle/>
        <a:p>
          <a:endParaRPr lang="en-US"/>
        </a:p>
      </dgm:t>
    </dgm:pt>
    <dgm:pt modelId="{56F68A81-A911-4347-85EC-9A4FCFFB9630}" type="sibTrans" cxnId="{A99AE1B0-EB91-4304-9D39-684AB9C9AA2F}">
      <dgm:prSet/>
      <dgm:spPr>
        <a:noFill/>
        <a:ln>
          <a:noFill/>
        </a:ln>
      </dgm:spPr>
      <dgm:t>
        <a:bodyPr/>
        <a:lstStyle/>
        <a:p>
          <a:endParaRPr lang="en-US"/>
        </a:p>
      </dgm:t>
    </dgm:pt>
    <dgm:pt modelId="{E755F6B5-005C-4D0F-8C1C-402E7D866A66}" type="pres">
      <dgm:prSet presAssocID="{D4BAC082-9845-47B5-9209-3B626A4B451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A5DF37B-57A1-4E2B-85C2-E9E94B83D86A}" type="pres">
      <dgm:prSet presAssocID="{E192830B-8E0C-4E08-A61A-452F0BC9CD12}" presName="hierRoot1" presStyleCnt="0">
        <dgm:presLayoutVars>
          <dgm:hierBranch val="init"/>
        </dgm:presLayoutVars>
      </dgm:prSet>
      <dgm:spPr/>
    </dgm:pt>
    <dgm:pt modelId="{CD5FFA56-E050-4383-A5CE-E4C0945F31CA}" type="pres">
      <dgm:prSet presAssocID="{E192830B-8E0C-4E08-A61A-452F0BC9CD12}" presName="rootComposite1" presStyleCnt="0"/>
      <dgm:spPr/>
    </dgm:pt>
    <dgm:pt modelId="{E8113EE5-198C-44B1-88F8-953C179595AD}" type="pres">
      <dgm:prSet presAssocID="{E192830B-8E0C-4E08-A61A-452F0BC9CD12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6EA2CEDA-D342-4B2B-BDAA-DBADDE176416}" type="pres">
      <dgm:prSet presAssocID="{E192830B-8E0C-4E08-A61A-452F0BC9CD12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2EA3FE3E-D0F0-4AE1-887D-88466C00654E}" type="pres">
      <dgm:prSet presAssocID="{E192830B-8E0C-4E08-A61A-452F0BC9CD12}" presName="rootConnector1" presStyleLbl="node1" presStyleIdx="0" presStyleCnt="4"/>
      <dgm:spPr/>
      <dgm:t>
        <a:bodyPr/>
        <a:lstStyle/>
        <a:p>
          <a:endParaRPr lang="en-US"/>
        </a:p>
      </dgm:t>
    </dgm:pt>
    <dgm:pt modelId="{32C480EA-8762-4541-BEE5-7E230D21B880}" type="pres">
      <dgm:prSet presAssocID="{E192830B-8E0C-4E08-A61A-452F0BC9CD12}" presName="hierChild2" presStyleCnt="0"/>
      <dgm:spPr/>
    </dgm:pt>
    <dgm:pt modelId="{E6D0E511-62C6-4E23-A225-78CC3ABBA5F4}" type="pres">
      <dgm:prSet presAssocID="{0DC7DF11-1902-4F6A-9331-D069DCD8A786}" presName="Name37" presStyleLbl="parChTrans1D2" presStyleIdx="0" presStyleCnt="5"/>
      <dgm:spPr/>
      <dgm:t>
        <a:bodyPr/>
        <a:lstStyle/>
        <a:p>
          <a:endParaRPr lang="en-US"/>
        </a:p>
      </dgm:t>
    </dgm:pt>
    <dgm:pt modelId="{C32FBDD3-0725-4B81-9BCB-EA76FC32E752}" type="pres">
      <dgm:prSet presAssocID="{E0FBA1FD-12B3-4B58-83D8-137D86AD2112}" presName="hierRoot2" presStyleCnt="0">
        <dgm:presLayoutVars>
          <dgm:hierBranch val="init"/>
        </dgm:presLayoutVars>
      </dgm:prSet>
      <dgm:spPr/>
    </dgm:pt>
    <dgm:pt modelId="{793B8200-C769-468A-9158-8DA4DB46769C}" type="pres">
      <dgm:prSet presAssocID="{E0FBA1FD-12B3-4B58-83D8-137D86AD2112}" presName="rootComposite" presStyleCnt="0"/>
      <dgm:spPr/>
    </dgm:pt>
    <dgm:pt modelId="{98B13979-793F-4042-9E39-9BA22CB3C82D}" type="pres">
      <dgm:prSet presAssocID="{E0FBA1FD-12B3-4B58-83D8-137D86AD2112}" presName="rootText" presStyleLbl="node1" presStyleIdx="0" presStyleCnt="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612CBB7D-FE8D-411F-AA4A-E5649694938B}" type="pres">
      <dgm:prSet presAssocID="{E0FBA1FD-12B3-4B58-83D8-137D86AD2112}" presName="titleText2" presStyleLbl="fgAcc1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880EA73-4A5D-4D1D-BAA8-76C87279337A}" type="pres">
      <dgm:prSet presAssocID="{E0FBA1FD-12B3-4B58-83D8-137D86AD2112}" presName="rootConnector" presStyleLbl="node2" presStyleIdx="0" presStyleCnt="0"/>
      <dgm:spPr/>
      <dgm:t>
        <a:bodyPr/>
        <a:lstStyle/>
        <a:p>
          <a:endParaRPr lang="en-US"/>
        </a:p>
      </dgm:t>
    </dgm:pt>
    <dgm:pt modelId="{E6184603-E4E5-4C49-B1BB-03BF66D93118}" type="pres">
      <dgm:prSet presAssocID="{E0FBA1FD-12B3-4B58-83D8-137D86AD2112}" presName="hierChild4" presStyleCnt="0"/>
      <dgm:spPr/>
    </dgm:pt>
    <dgm:pt modelId="{EE857886-36D9-474C-8EE8-EC8F11A15D35}" type="pres">
      <dgm:prSet presAssocID="{E0FBA1FD-12B3-4B58-83D8-137D86AD2112}" presName="hierChild5" presStyleCnt="0"/>
      <dgm:spPr/>
    </dgm:pt>
    <dgm:pt modelId="{D0D09AD8-17A4-4B91-A383-0E83E2DFC7AF}" type="pres">
      <dgm:prSet presAssocID="{6AB6E328-68D1-4154-9F1E-55CDB6E42149}" presName="Name37" presStyleLbl="parChTrans1D2" presStyleIdx="1" presStyleCnt="5"/>
      <dgm:spPr/>
      <dgm:t>
        <a:bodyPr/>
        <a:lstStyle/>
        <a:p>
          <a:endParaRPr lang="en-US"/>
        </a:p>
      </dgm:t>
    </dgm:pt>
    <dgm:pt modelId="{289C260A-7FAA-4CF2-A6DD-7AAFBE021B4B}" type="pres">
      <dgm:prSet presAssocID="{B46E1A11-BD39-494D-B803-E645C9B1CB81}" presName="hierRoot2" presStyleCnt="0">
        <dgm:presLayoutVars>
          <dgm:hierBranch val="init"/>
        </dgm:presLayoutVars>
      </dgm:prSet>
      <dgm:spPr/>
    </dgm:pt>
    <dgm:pt modelId="{49CA9E22-64CC-479C-A464-6E30E1CEA398}" type="pres">
      <dgm:prSet presAssocID="{B46E1A11-BD39-494D-B803-E645C9B1CB81}" presName="rootComposite" presStyleCnt="0"/>
      <dgm:spPr/>
    </dgm:pt>
    <dgm:pt modelId="{1921E0A6-318D-497D-BD85-711193948B5F}" type="pres">
      <dgm:prSet presAssocID="{B46E1A11-BD39-494D-B803-E645C9B1CB81}" presName="rootText" presStyleLbl="node1" presStyleIdx="1" presStyleCnt="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E0E936FC-DF64-4781-B855-FCD5B69AF5DF}" type="pres">
      <dgm:prSet presAssocID="{B46E1A11-BD39-494D-B803-E645C9B1CB81}" presName="titleText2" presStyleLbl="fgAcc1" presStyleIdx="1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0060E58-DCA2-42F6-AAA9-B4D805896164}" type="pres">
      <dgm:prSet presAssocID="{B46E1A11-BD39-494D-B803-E645C9B1CB81}" presName="rootConnector" presStyleLbl="node2" presStyleIdx="0" presStyleCnt="0"/>
      <dgm:spPr/>
      <dgm:t>
        <a:bodyPr/>
        <a:lstStyle/>
        <a:p>
          <a:endParaRPr lang="en-US"/>
        </a:p>
      </dgm:t>
    </dgm:pt>
    <dgm:pt modelId="{28D8928D-E8FD-4C02-9429-4C081205D719}" type="pres">
      <dgm:prSet presAssocID="{B46E1A11-BD39-494D-B803-E645C9B1CB81}" presName="hierChild4" presStyleCnt="0"/>
      <dgm:spPr/>
    </dgm:pt>
    <dgm:pt modelId="{A194461E-9A0A-4713-AE68-AE2B3355EB50}" type="pres">
      <dgm:prSet presAssocID="{B46E1A11-BD39-494D-B803-E645C9B1CB81}" presName="hierChild5" presStyleCnt="0"/>
      <dgm:spPr/>
    </dgm:pt>
    <dgm:pt modelId="{B018906A-17BA-4F6D-B7CD-92511A1D504F}" type="pres">
      <dgm:prSet presAssocID="{D9A1C1F2-5229-4AE4-AEF2-105F363BA162}" presName="Name37" presStyleLbl="parChTrans1D2" presStyleIdx="2" presStyleCnt="5"/>
      <dgm:spPr/>
      <dgm:t>
        <a:bodyPr/>
        <a:lstStyle/>
        <a:p>
          <a:endParaRPr lang="en-US"/>
        </a:p>
      </dgm:t>
    </dgm:pt>
    <dgm:pt modelId="{3F48E34A-C000-4CED-9881-9A530BBDAD0D}" type="pres">
      <dgm:prSet presAssocID="{06C6D9FB-BA71-42BA-A3F3-E72DA9715F0F}" presName="hierRoot2" presStyleCnt="0">
        <dgm:presLayoutVars>
          <dgm:hierBranch val="init"/>
        </dgm:presLayoutVars>
      </dgm:prSet>
      <dgm:spPr/>
    </dgm:pt>
    <dgm:pt modelId="{965939C3-96DE-4E53-B625-156F79C361A0}" type="pres">
      <dgm:prSet presAssocID="{06C6D9FB-BA71-42BA-A3F3-E72DA9715F0F}" presName="rootComposite" presStyleCnt="0"/>
      <dgm:spPr/>
    </dgm:pt>
    <dgm:pt modelId="{98E91098-1E42-46A4-82B2-7FD8FDB69167}" type="pres">
      <dgm:prSet presAssocID="{06C6D9FB-BA71-42BA-A3F3-E72DA9715F0F}" presName="rootText" presStyleLbl="node1" presStyleIdx="2" presStyleCnt="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6A171B15-07BC-46D0-8930-EBAD80ED2423}" type="pres">
      <dgm:prSet presAssocID="{06C6D9FB-BA71-42BA-A3F3-E72DA9715F0F}" presName="titleText2" presStyleLbl="fgAcc1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06E5B5E-CB65-4DAF-82F0-52681944784F}" type="pres">
      <dgm:prSet presAssocID="{06C6D9FB-BA71-42BA-A3F3-E72DA9715F0F}" presName="rootConnector" presStyleLbl="node2" presStyleIdx="0" presStyleCnt="0"/>
      <dgm:spPr/>
      <dgm:t>
        <a:bodyPr/>
        <a:lstStyle/>
        <a:p>
          <a:endParaRPr lang="en-US"/>
        </a:p>
      </dgm:t>
    </dgm:pt>
    <dgm:pt modelId="{F0D831E5-1A2C-49BA-B216-F317D68DAD36}" type="pres">
      <dgm:prSet presAssocID="{06C6D9FB-BA71-42BA-A3F3-E72DA9715F0F}" presName="hierChild4" presStyleCnt="0"/>
      <dgm:spPr/>
    </dgm:pt>
    <dgm:pt modelId="{D511C00B-11A4-4047-A2AD-C5CC5AC4A9FD}" type="pres">
      <dgm:prSet presAssocID="{06C6D9FB-BA71-42BA-A3F3-E72DA9715F0F}" presName="hierChild5" presStyleCnt="0"/>
      <dgm:spPr/>
    </dgm:pt>
    <dgm:pt modelId="{1145E46C-7349-46B6-8C0A-D782DF6983E0}" type="pres">
      <dgm:prSet presAssocID="{B71B30C6-672C-4183-8D74-985376508379}" presName="Name37" presStyleLbl="parChTrans1D2" presStyleIdx="3" presStyleCnt="5"/>
      <dgm:spPr/>
      <dgm:t>
        <a:bodyPr/>
        <a:lstStyle/>
        <a:p>
          <a:endParaRPr lang="en-US"/>
        </a:p>
      </dgm:t>
    </dgm:pt>
    <dgm:pt modelId="{34A6AC8A-D50A-48F2-B631-3043C2808F6B}" type="pres">
      <dgm:prSet presAssocID="{B75AAEC6-FC14-4675-842A-9E31FDF4517C}" presName="hierRoot2" presStyleCnt="0">
        <dgm:presLayoutVars>
          <dgm:hierBranch val="init"/>
        </dgm:presLayoutVars>
      </dgm:prSet>
      <dgm:spPr/>
    </dgm:pt>
    <dgm:pt modelId="{E7CA63BA-59AC-4A38-A259-A44EFC480996}" type="pres">
      <dgm:prSet presAssocID="{B75AAEC6-FC14-4675-842A-9E31FDF4517C}" presName="rootComposite" presStyleCnt="0"/>
      <dgm:spPr/>
    </dgm:pt>
    <dgm:pt modelId="{1CB44D85-7FE9-4382-B4A9-80EDBE0DEE25}" type="pres">
      <dgm:prSet presAssocID="{B75AAEC6-FC14-4675-842A-9E31FDF4517C}" presName="rootText" presStyleLbl="node1" presStyleIdx="3" presStyleCnt="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C26DF238-CE15-4C7C-8E0A-35E34D5BA427}" type="pres">
      <dgm:prSet presAssocID="{B75AAEC6-FC14-4675-842A-9E31FDF4517C}" presName="titleText2" presStyleLbl="fgAcc1" presStyleIdx="3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730A60-09BF-4F11-9900-6CED4312BB86}" type="pres">
      <dgm:prSet presAssocID="{B75AAEC6-FC14-4675-842A-9E31FDF4517C}" presName="rootConnector" presStyleLbl="node2" presStyleIdx="0" presStyleCnt="0"/>
      <dgm:spPr/>
      <dgm:t>
        <a:bodyPr/>
        <a:lstStyle/>
        <a:p>
          <a:endParaRPr lang="en-US"/>
        </a:p>
      </dgm:t>
    </dgm:pt>
    <dgm:pt modelId="{8FDAB993-6CBA-486D-95C8-2153ECD505F0}" type="pres">
      <dgm:prSet presAssocID="{B75AAEC6-FC14-4675-842A-9E31FDF4517C}" presName="hierChild4" presStyleCnt="0"/>
      <dgm:spPr/>
    </dgm:pt>
    <dgm:pt modelId="{1F89BE9E-A2F9-4F00-9440-3FEAA5855BCD}" type="pres">
      <dgm:prSet presAssocID="{B75AAEC6-FC14-4675-842A-9E31FDF4517C}" presName="hierChild5" presStyleCnt="0"/>
      <dgm:spPr/>
    </dgm:pt>
    <dgm:pt modelId="{5E64BC25-D0DE-4AB1-9F1D-B3010FBEDCF0}" type="pres">
      <dgm:prSet presAssocID="{E192830B-8E0C-4E08-A61A-452F0BC9CD12}" presName="hierChild3" presStyleCnt="0"/>
      <dgm:spPr/>
    </dgm:pt>
    <dgm:pt modelId="{CE201E7A-144B-4ABF-9083-C2B27DA8E520}" type="pres">
      <dgm:prSet presAssocID="{428B8722-2E37-45DB-B834-A7CE1F9D1FF6}" presName="Name96" presStyleLbl="parChTrans1D2" presStyleIdx="4" presStyleCnt="5"/>
      <dgm:spPr/>
      <dgm:t>
        <a:bodyPr/>
        <a:lstStyle/>
        <a:p>
          <a:endParaRPr lang="en-US"/>
        </a:p>
      </dgm:t>
    </dgm:pt>
    <dgm:pt modelId="{68856416-F580-4C29-97B3-B199C45E427A}" type="pres">
      <dgm:prSet presAssocID="{E1D793BD-E3E2-4C79-BDBF-F768D64F3E33}" presName="hierRoot3" presStyleCnt="0">
        <dgm:presLayoutVars>
          <dgm:hierBranch val="init"/>
        </dgm:presLayoutVars>
      </dgm:prSet>
      <dgm:spPr/>
    </dgm:pt>
    <dgm:pt modelId="{11D6BE69-B39B-441C-A5D9-8E9FC22A3124}" type="pres">
      <dgm:prSet presAssocID="{E1D793BD-E3E2-4C79-BDBF-F768D64F3E33}" presName="rootComposite3" presStyleCnt="0"/>
      <dgm:spPr/>
    </dgm:pt>
    <dgm:pt modelId="{18346D2C-28B3-40A6-A83B-2CC5E4A413A9}" type="pres">
      <dgm:prSet presAssocID="{E1D793BD-E3E2-4C79-BDBF-F768D64F3E33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111971-631D-4173-8161-2B87F9E18DB7}" type="pres">
      <dgm:prSet presAssocID="{E1D793BD-E3E2-4C79-BDBF-F768D64F3E33}" presName="titleText3" presStyleLbl="fgAcc2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2026D41-8370-4552-AC3B-74D1DA1CAFD4}" type="pres">
      <dgm:prSet presAssocID="{E1D793BD-E3E2-4C79-BDBF-F768D64F3E33}" presName="rootConnector3" presStyleLbl="asst1" presStyleIdx="0" presStyleCnt="1"/>
      <dgm:spPr/>
      <dgm:t>
        <a:bodyPr/>
        <a:lstStyle/>
        <a:p>
          <a:endParaRPr lang="en-US"/>
        </a:p>
      </dgm:t>
    </dgm:pt>
    <dgm:pt modelId="{8DF0712F-4D0D-4108-82BD-D2AFA93C5566}" type="pres">
      <dgm:prSet presAssocID="{E1D793BD-E3E2-4C79-BDBF-F768D64F3E33}" presName="hierChild6" presStyleCnt="0"/>
      <dgm:spPr/>
    </dgm:pt>
    <dgm:pt modelId="{0D7D05F7-F267-4672-842E-98CFF7AA4F06}" type="pres">
      <dgm:prSet presAssocID="{E1D793BD-E3E2-4C79-BDBF-F768D64F3E33}" presName="hierChild7" presStyleCnt="0"/>
      <dgm:spPr/>
    </dgm:pt>
  </dgm:ptLst>
  <dgm:cxnLst>
    <dgm:cxn modelId="{B9DD4D21-FDAB-46D4-8179-4801FA52C463}" type="presOf" srcId="{E1D793BD-E3E2-4C79-BDBF-F768D64F3E33}" destId="{02026D41-8370-4552-AC3B-74D1DA1CAFD4}" srcOrd="1" destOrd="0" presId="urn:microsoft.com/office/officeart/2008/layout/NameandTitleOrganizationalChart"/>
    <dgm:cxn modelId="{C0D36DBC-944C-49FF-B8E5-772F98D8E1BC}" type="presOf" srcId="{E6286436-92A6-4878-9A92-489A8D55F2E4}" destId="{6EA2CEDA-D342-4B2B-BDAA-DBADDE176416}" srcOrd="0" destOrd="0" presId="urn:microsoft.com/office/officeart/2008/layout/NameandTitleOrganizationalChart"/>
    <dgm:cxn modelId="{79C96A6C-1A75-4E2B-A4F8-1C84B8C46EA5}" type="presOf" srcId="{E0FBA1FD-12B3-4B58-83D8-137D86AD2112}" destId="{98B13979-793F-4042-9E39-9BA22CB3C82D}" srcOrd="0" destOrd="0" presId="urn:microsoft.com/office/officeart/2008/layout/NameandTitleOrganizationalChart"/>
    <dgm:cxn modelId="{4033A5EB-02AA-48BA-A0CE-25AA975F0FC8}" srcId="{E192830B-8E0C-4E08-A61A-452F0BC9CD12}" destId="{06C6D9FB-BA71-42BA-A3F3-E72DA9715F0F}" srcOrd="3" destOrd="0" parTransId="{D9A1C1F2-5229-4AE4-AEF2-105F363BA162}" sibTransId="{89EB2A36-0334-41E9-89C4-5AA7D23D5F48}"/>
    <dgm:cxn modelId="{C204ABF1-30AC-405E-840A-E7CDB936416D}" type="presOf" srcId="{6AB6E328-68D1-4154-9F1E-55CDB6E42149}" destId="{D0D09AD8-17A4-4B91-A383-0E83E2DFC7AF}" srcOrd="0" destOrd="0" presId="urn:microsoft.com/office/officeart/2008/layout/NameandTitleOrganizationalChart"/>
    <dgm:cxn modelId="{46C88A66-3AFC-4A21-B249-729810979165}" type="presOf" srcId="{E1D793BD-E3E2-4C79-BDBF-F768D64F3E33}" destId="{18346D2C-28B3-40A6-A83B-2CC5E4A413A9}" srcOrd="0" destOrd="0" presId="urn:microsoft.com/office/officeart/2008/layout/NameandTitleOrganizationalChart"/>
    <dgm:cxn modelId="{BF96E7D7-EC68-4BB8-944C-57916A7E6F20}" type="presOf" srcId="{B75AAEC6-FC14-4675-842A-9E31FDF4517C}" destId="{44730A60-09BF-4F11-9900-6CED4312BB86}" srcOrd="1" destOrd="0" presId="urn:microsoft.com/office/officeart/2008/layout/NameandTitleOrganizationalChart"/>
    <dgm:cxn modelId="{13A6A131-72D2-4633-ABCF-80615620F7CE}" type="presOf" srcId="{B46E1A11-BD39-494D-B803-E645C9B1CB81}" destId="{10060E58-DCA2-42F6-AAA9-B4D805896164}" srcOrd="1" destOrd="0" presId="urn:microsoft.com/office/officeart/2008/layout/NameandTitleOrganizationalChart"/>
    <dgm:cxn modelId="{15E090E8-BA9D-4EE1-921E-73CD95ADA002}" srcId="{E192830B-8E0C-4E08-A61A-452F0BC9CD12}" destId="{E0FBA1FD-12B3-4B58-83D8-137D86AD2112}" srcOrd="1" destOrd="0" parTransId="{0DC7DF11-1902-4F6A-9331-D069DCD8A786}" sibTransId="{2096AEF9-3CCD-4BD1-9F8B-6BF5595BB09F}"/>
    <dgm:cxn modelId="{0DC2173A-E5A9-479E-ACB9-D9E5978A3BD4}" type="presOf" srcId="{06C6D9FB-BA71-42BA-A3F3-E72DA9715F0F}" destId="{006E5B5E-CB65-4DAF-82F0-52681944784F}" srcOrd="1" destOrd="0" presId="urn:microsoft.com/office/officeart/2008/layout/NameandTitleOrganizationalChart"/>
    <dgm:cxn modelId="{DF0E4C5F-B8CF-4560-9467-BF43AFCC2D10}" type="presOf" srcId="{89EB2A36-0334-41E9-89C4-5AA7D23D5F48}" destId="{6A171B15-07BC-46D0-8930-EBAD80ED2423}" srcOrd="0" destOrd="0" presId="urn:microsoft.com/office/officeart/2008/layout/NameandTitleOrganizationalChart"/>
    <dgm:cxn modelId="{815A26A3-51BD-40D7-A395-16E9B1DC89C0}" type="presOf" srcId="{E0FBA1FD-12B3-4B58-83D8-137D86AD2112}" destId="{7880EA73-4A5D-4D1D-BAA8-76C87279337A}" srcOrd="1" destOrd="0" presId="urn:microsoft.com/office/officeart/2008/layout/NameandTitleOrganizationalChart"/>
    <dgm:cxn modelId="{DCE1CAE5-3DC4-4F45-8F8A-1FA311D3810E}" type="presOf" srcId="{0DC7DF11-1902-4F6A-9331-D069DCD8A786}" destId="{E6D0E511-62C6-4E23-A225-78CC3ABBA5F4}" srcOrd="0" destOrd="0" presId="urn:microsoft.com/office/officeart/2008/layout/NameandTitleOrganizationalChart"/>
    <dgm:cxn modelId="{7FB76CB7-F439-474C-B948-9095F5CBFF01}" srcId="{D4BAC082-9845-47B5-9209-3B626A4B4518}" destId="{E192830B-8E0C-4E08-A61A-452F0BC9CD12}" srcOrd="0" destOrd="0" parTransId="{62316DA9-1040-498C-B37D-F7DC4660BD26}" sibTransId="{E6286436-92A6-4878-9A92-489A8D55F2E4}"/>
    <dgm:cxn modelId="{455A0F8B-D18A-4BD4-9C33-5B04A194A019}" type="presOf" srcId="{428B8722-2E37-45DB-B834-A7CE1F9D1FF6}" destId="{CE201E7A-144B-4ABF-9083-C2B27DA8E520}" srcOrd="0" destOrd="0" presId="urn:microsoft.com/office/officeart/2008/layout/NameandTitleOrganizationalChart"/>
    <dgm:cxn modelId="{A99AE1B0-EB91-4304-9D39-684AB9C9AA2F}" srcId="{E192830B-8E0C-4E08-A61A-452F0BC9CD12}" destId="{B75AAEC6-FC14-4675-842A-9E31FDF4517C}" srcOrd="4" destOrd="0" parTransId="{B71B30C6-672C-4183-8D74-985376508379}" sibTransId="{56F68A81-A911-4347-85EC-9A4FCFFB9630}"/>
    <dgm:cxn modelId="{68EF1AF1-3CA2-4129-886D-7F497D512C38}" type="presOf" srcId="{B46E1A11-BD39-494D-B803-E645C9B1CB81}" destId="{1921E0A6-318D-497D-BD85-711193948B5F}" srcOrd="0" destOrd="0" presId="urn:microsoft.com/office/officeart/2008/layout/NameandTitleOrganizationalChart"/>
    <dgm:cxn modelId="{22790F4C-8E90-4AA2-B306-E0E369E90641}" type="presOf" srcId="{56F68A81-A911-4347-85EC-9A4FCFFB9630}" destId="{C26DF238-CE15-4C7C-8E0A-35E34D5BA427}" srcOrd="0" destOrd="0" presId="urn:microsoft.com/office/officeart/2008/layout/NameandTitleOrganizationalChart"/>
    <dgm:cxn modelId="{9A6D8ACF-42C2-4F7D-8126-806DAD8289F1}" type="presOf" srcId="{8DBD42FB-8071-43BE-8C4D-2B6B019F16B1}" destId="{71111971-631D-4173-8161-2B87F9E18DB7}" srcOrd="0" destOrd="0" presId="urn:microsoft.com/office/officeart/2008/layout/NameandTitleOrganizationalChart"/>
    <dgm:cxn modelId="{E422F2EF-7480-4AAA-AEEE-93F016D029F0}" srcId="{E192830B-8E0C-4E08-A61A-452F0BC9CD12}" destId="{E1D793BD-E3E2-4C79-BDBF-F768D64F3E33}" srcOrd="0" destOrd="0" parTransId="{428B8722-2E37-45DB-B834-A7CE1F9D1FF6}" sibTransId="{8DBD42FB-8071-43BE-8C4D-2B6B019F16B1}"/>
    <dgm:cxn modelId="{525923C0-EDEA-4DDD-86D9-CF0B021BA1FC}" type="presOf" srcId="{D9A1C1F2-5229-4AE4-AEF2-105F363BA162}" destId="{B018906A-17BA-4F6D-B7CD-92511A1D504F}" srcOrd="0" destOrd="0" presId="urn:microsoft.com/office/officeart/2008/layout/NameandTitleOrganizationalChart"/>
    <dgm:cxn modelId="{FE92B300-5219-4ED5-A6EE-95A27682A2E8}" type="presOf" srcId="{B71B30C6-672C-4183-8D74-985376508379}" destId="{1145E46C-7349-46B6-8C0A-D782DF6983E0}" srcOrd="0" destOrd="0" presId="urn:microsoft.com/office/officeart/2008/layout/NameandTitleOrganizationalChart"/>
    <dgm:cxn modelId="{6D716307-5402-4B2B-9A02-B2AD76CB7B15}" type="presOf" srcId="{D4BAC082-9845-47B5-9209-3B626A4B4518}" destId="{E755F6B5-005C-4D0F-8C1C-402E7D866A66}" srcOrd="0" destOrd="0" presId="urn:microsoft.com/office/officeart/2008/layout/NameandTitleOrganizationalChart"/>
    <dgm:cxn modelId="{F31AC0C2-524E-4F70-8B00-C353E6424AD3}" srcId="{E192830B-8E0C-4E08-A61A-452F0BC9CD12}" destId="{B46E1A11-BD39-494D-B803-E645C9B1CB81}" srcOrd="2" destOrd="0" parTransId="{6AB6E328-68D1-4154-9F1E-55CDB6E42149}" sibTransId="{50616293-75C6-45AD-A11B-1D4DC4E484F0}"/>
    <dgm:cxn modelId="{04224C52-9EB7-4F33-B1DA-63E3685611AF}" type="presOf" srcId="{E192830B-8E0C-4E08-A61A-452F0BC9CD12}" destId="{2EA3FE3E-D0F0-4AE1-887D-88466C00654E}" srcOrd="1" destOrd="0" presId="urn:microsoft.com/office/officeart/2008/layout/NameandTitleOrganizationalChart"/>
    <dgm:cxn modelId="{65BF77B8-3C8B-4D1E-845D-85682AA9F77C}" type="presOf" srcId="{06C6D9FB-BA71-42BA-A3F3-E72DA9715F0F}" destId="{98E91098-1E42-46A4-82B2-7FD8FDB69167}" srcOrd="0" destOrd="0" presId="urn:microsoft.com/office/officeart/2008/layout/NameandTitleOrganizationalChart"/>
    <dgm:cxn modelId="{98290A3B-FDAC-464E-A22E-CF0E55AF12B9}" type="presOf" srcId="{E192830B-8E0C-4E08-A61A-452F0BC9CD12}" destId="{E8113EE5-198C-44B1-88F8-953C179595AD}" srcOrd="0" destOrd="0" presId="urn:microsoft.com/office/officeart/2008/layout/NameandTitleOrganizationalChart"/>
    <dgm:cxn modelId="{1932E95F-E987-4D03-B686-5F8671E68396}" type="presOf" srcId="{2096AEF9-3CCD-4BD1-9F8B-6BF5595BB09F}" destId="{612CBB7D-FE8D-411F-AA4A-E5649694938B}" srcOrd="0" destOrd="0" presId="urn:microsoft.com/office/officeart/2008/layout/NameandTitleOrganizationalChart"/>
    <dgm:cxn modelId="{D341BD98-7000-4129-8E8C-E62B0BA963A7}" type="presOf" srcId="{50616293-75C6-45AD-A11B-1D4DC4E484F0}" destId="{E0E936FC-DF64-4781-B855-FCD5B69AF5DF}" srcOrd="0" destOrd="0" presId="urn:microsoft.com/office/officeart/2008/layout/NameandTitleOrganizationalChart"/>
    <dgm:cxn modelId="{E93DB534-2422-429F-A20F-A797DD1775E6}" type="presOf" srcId="{B75AAEC6-FC14-4675-842A-9E31FDF4517C}" destId="{1CB44D85-7FE9-4382-B4A9-80EDBE0DEE25}" srcOrd="0" destOrd="0" presId="urn:microsoft.com/office/officeart/2008/layout/NameandTitleOrganizationalChart"/>
    <dgm:cxn modelId="{B59D6094-ACA4-4011-93AC-529EE0933CDC}" type="presParOf" srcId="{E755F6B5-005C-4D0F-8C1C-402E7D866A66}" destId="{7A5DF37B-57A1-4E2B-85C2-E9E94B83D86A}" srcOrd="0" destOrd="0" presId="urn:microsoft.com/office/officeart/2008/layout/NameandTitleOrganizationalChart"/>
    <dgm:cxn modelId="{C8920B9B-D55D-463A-B88C-71E657E06912}" type="presParOf" srcId="{7A5DF37B-57A1-4E2B-85C2-E9E94B83D86A}" destId="{CD5FFA56-E050-4383-A5CE-E4C0945F31CA}" srcOrd="0" destOrd="0" presId="urn:microsoft.com/office/officeart/2008/layout/NameandTitleOrganizationalChart"/>
    <dgm:cxn modelId="{A4C51074-465E-4A76-A9CB-08CDF49E0F7A}" type="presParOf" srcId="{CD5FFA56-E050-4383-A5CE-E4C0945F31CA}" destId="{E8113EE5-198C-44B1-88F8-953C179595AD}" srcOrd="0" destOrd="0" presId="urn:microsoft.com/office/officeart/2008/layout/NameandTitleOrganizationalChart"/>
    <dgm:cxn modelId="{DB8378DC-EEB8-4549-94F2-6FC4D06848ED}" type="presParOf" srcId="{CD5FFA56-E050-4383-A5CE-E4C0945F31CA}" destId="{6EA2CEDA-D342-4B2B-BDAA-DBADDE176416}" srcOrd="1" destOrd="0" presId="urn:microsoft.com/office/officeart/2008/layout/NameandTitleOrganizationalChart"/>
    <dgm:cxn modelId="{6BC7479B-8734-4489-963C-2AA979802CF9}" type="presParOf" srcId="{CD5FFA56-E050-4383-A5CE-E4C0945F31CA}" destId="{2EA3FE3E-D0F0-4AE1-887D-88466C00654E}" srcOrd="2" destOrd="0" presId="urn:microsoft.com/office/officeart/2008/layout/NameandTitleOrganizationalChart"/>
    <dgm:cxn modelId="{D2CCA4D4-6E89-44E2-9B02-09B2EC29B07F}" type="presParOf" srcId="{7A5DF37B-57A1-4E2B-85C2-E9E94B83D86A}" destId="{32C480EA-8762-4541-BEE5-7E230D21B880}" srcOrd="1" destOrd="0" presId="urn:microsoft.com/office/officeart/2008/layout/NameandTitleOrganizationalChart"/>
    <dgm:cxn modelId="{6EFA690D-6CA4-44A9-907D-3B3B8459D79C}" type="presParOf" srcId="{32C480EA-8762-4541-BEE5-7E230D21B880}" destId="{E6D0E511-62C6-4E23-A225-78CC3ABBA5F4}" srcOrd="0" destOrd="0" presId="urn:microsoft.com/office/officeart/2008/layout/NameandTitleOrganizationalChart"/>
    <dgm:cxn modelId="{2AC3D6F3-872B-4ADD-9478-1CDCA1E9B8EB}" type="presParOf" srcId="{32C480EA-8762-4541-BEE5-7E230D21B880}" destId="{C32FBDD3-0725-4B81-9BCB-EA76FC32E752}" srcOrd="1" destOrd="0" presId="urn:microsoft.com/office/officeart/2008/layout/NameandTitleOrganizationalChart"/>
    <dgm:cxn modelId="{532AE56B-FD56-4013-9FB3-77DDE064C682}" type="presParOf" srcId="{C32FBDD3-0725-4B81-9BCB-EA76FC32E752}" destId="{793B8200-C769-468A-9158-8DA4DB46769C}" srcOrd="0" destOrd="0" presId="urn:microsoft.com/office/officeart/2008/layout/NameandTitleOrganizationalChart"/>
    <dgm:cxn modelId="{B6E060BF-F76A-474D-9BFB-EDB2BF6F26F1}" type="presParOf" srcId="{793B8200-C769-468A-9158-8DA4DB46769C}" destId="{98B13979-793F-4042-9E39-9BA22CB3C82D}" srcOrd="0" destOrd="0" presId="urn:microsoft.com/office/officeart/2008/layout/NameandTitleOrganizationalChart"/>
    <dgm:cxn modelId="{C744B332-F4D2-475A-847A-5DB211AB1057}" type="presParOf" srcId="{793B8200-C769-468A-9158-8DA4DB46769C}" destId="{612CBB7D-FE8D-411F-AA4A-E5649694938B}" srcOrd="1" destOrd="0" presId="urn:microsoft.com/office/officeart/2008/layout/NameandTitleOrganizationalChart"/>
    <dgm:cxn modelId="{395E15BA-AD07-4FD2-8BF1-B93B56F09881}" type="presParOf" srcId="{793B8200-C769-468A-9158-8DA4DB46769C}" destId="{7880EA73-4A5D-4D1D-BAA8-76C87279337A}" srcOrd="2" destOrd="0" presId="urn:microsoft.com/office/officeart/2008/layout/NameandTitleOrganizationalChart"/>
    <dgm:cxn modelId="{814D34E2-D2BA-4EE3-8329-BD7F18DE7AD7}" type="presParOf" srcId="{C32FBDD3-0725-4B81-9BCB-EA76FC32E752}" destId="{E6184603-E4E5-4C49-B1BB-03BF66D93118}" srcOrd="1" destOrd="0" presId="urn:microsoft.com/office/officeart/2008/layout/NameandTitleOrganizationalChart"/>
    <dgm:cxn modelId="{C988FE62-9F4D-4CDB-8C49-8EB9EB2661AA}" type="presParOf" srcId="{C32FBDD3-0725-4B81-9BCB-EA76FC32E752}" destId="{EE857886-36D9-474C-8EE8-EC8F11A15D35}" srcOrd="2" destOrd="0" presId="urn:microsoft.com/office/officeart/2008/layout/NameandTitleOrganizationalChart"/>
    <dgm:cxn modelId="{C0949155-BA40-4342-A720-38402AE8CB0C}" type="presParOf" srcId="{32C480EA-8762-4541-BEE5-7E230D21B880}" destId="{D0D09AD8-17A4-4B91-A383-0E83E2DFC7AF}" srcOrd="2" destOrd="0" presId="urn:microsoft.com/office/officeart/2008/layout/NameandTitleOrganizationalChart"/>
    <dgm:cxn modelId="{73732C07-1007-430D-B39E-69C186136402}" type="presParOf" srcId="{32C480EA-8762-4541-BEE5-7E230D21B880}" destId="{289C260A-7FAA-4CF2-A6DD-7AAFBE021B4B}" srcOrd="3" destOrd="0" presId="urn:microsoft.com/office/officeart/2008/layout/NameandTitleOrganizationalChart"/>
    <dgm:cxn modelId="{D31C870A-5E0D-4E96-B7ED-1B379191AD8B}" type="presParOf" srcId="{289C260A-7FAA-4CF2-A6DD-7AAFBE021B4B}" destId="{49CA9E22-64CC-479C-A464-6E30E1CEA398}" srcOrd="0" destOrd="0" presId="urn:microsoft.com/office/officeart/2008/layout/NameandTitleOrganizationalChart"/>
    <dgm:cxn modelId="{D3A2CD3D-88F1-4A92-B5AF-D11342E6CD94}" type="presParOf" srcId="{49CA9E22-64CC-479C-A464-6E30E1CEA398}" destId="{1921E0A6-318D-497D-BD85-711193948B5F}" srcOrd="0" destOrd="0" presId="urn:microsoft.com/office/officeart/2008/layout/NameandTitleOrganizationalChart"/>
    <dgm:cxn modelId="{4F4E2F34-E1BE-4B11-A54F-7F6518E1A2E9}" type="presParOf" srcId="{49CA9E22-64CC-479C-A464-6E30E1CEA398}" destId="{E0E936FC-DF64-4781-B855-FCD5B69AF5DF}" srcOrd="1" destOrd="0" presId="urn:microsoft.com/office/officeart/2008/layout/NameandTitleOrganizationalChart"/>
    <dgm:cxn modelId="{4E29D85B-6240-4E2D-9D51-85AFA0C4753F}" type="presParOf" srcId="{49CA9E22-64CC-479C-A464-6E30E1CEA398}" destId="{10060E58-DCA2-42F6-AAA9-B4D805896164}" srcOrd="2" destOrd="0" presId="urn:microsoft.com/office/officeart/2008/layout/NameandTitleOrganizationalChart"/>
    <dgm:cxn modelId="{A09631BC-7370-495A-BB46-0E0A1FE9E8EC}" type="presParOf" srcId="{289C260A-7FAA-4CF2-A6DD-7AAFBE021B4B}" destId="{28D8928D-E8FD-4C02-9429-4C081205D719}" srcOrd="1" destOrd="0" presId="urn:microsoft.com/office/officeart/2008/layout/NameandTitleOrganizationalChart"/>
    <dgm:cxn modelId="{082DB87B-C066-43D3-B0DD-D5C34FBCE1FA}" type="presParOf" srcId="{289C260A-7FAA-4CF2-A6DD-7AAFBE021B4B}" destId="{A194461E-9A0A-4713-AE68-AE2B3355EB50}" srcOrd="2" destOrd="0" presId="urn:microsoft.com/office/officeart/2008/layout/NameandTitleOrganizationalChart"/>
    <dgm:cxn modelId="{412FEF60-2BEB-48DB-910D-420964FE1D6D}" type="presParOf" srcId="{32C480EA-8762-4541-BEE5-7E230D21B880}" destId="{B018906A-17BA-4F6D-B7CD-92511A1D504F}" srcOrd="4" destOrd="0" presId="urn:microsoft.com/office/officeart/2008/layout/NameandTitleOrganizationalChart"/>
    <dgm:cxn modelId="{A5BEE159-83C2-4E2C-BC01-B0D6B0ED0BFD}" type="presParOf" srcId="{32C480EA-8762-4541-BEE5-7E230D21B880}" destId="{3F48E34A-C000-4CED-9881-9A530BBDAD0D}" srcOrd="5" destOrd="0" presId="urn:microsoft.com/office/officeart/2008/layout/NameandTitleOrganizationalChart"/>
    <dgm:cxn modelId="{0A9F16D4-960A-49EE-9474-F4ADD7E49828}" type="presParOf" srcId="{3F48E34A-C000-4CED-9881-9A530BBDAD0D}" destId="{965939C3-96DE-4E53-B625-156F79C361A0}" srcOrd="0" destOrd="0" presId="urn:microsoft.com/office/officeart/2008/layout/NameandTitleOrganizationalChart"/>
    <dgm:cxn modelId="{6018DC90-A48C-4059-B0D2-94E5FE26F76E}" type="presParOf" srcId="{965939C3-96DE-4E53-B625-156F79C361A0}" destId="{98E91098-1E42-46A4-82B2-7FD8FDB69167}" srcOrd="0" destOrd="0" presId="urn:microsoft.com/office/officeart/2008/layout/NameandTitleOrganizationalChart"/>
    <dgm:cxn modelId="{B63F4B97-C9EA-49FF-BE6C-328E6A880F39}" type="presParOf" srcId="{965939C3-96DE-4E53-B625-156F79C361A0}" destId="{6A171B15-07BC-46D0-8930-EBAD80ED2423}" srcOrd="1" destOrd="0" presId="urn:microsoft.com/office/officeart/2008/layout/NameandTitleOrganizationalChart"/>
    <dgm:cxn modelId="{9AB808FD-B8D4-4F0C-A4C4-F969A9056D9E}" type="presParOf" srcId="{965939C3-96DE-4E53-B625-156F79C361A0}" destId="{006E5B5E-CB65-4DAF-82F0-52681944784F}" srcOrd="2" destOrd="0" presId="urn:microsoft.com/office/officeart/2008/layout/NameandTitleOrganizationalChart"/>
    <dgm:cxn modelId="{75E772A0-3D4E-46B4-8402-C25F0B82EEAD}" type="presParOf" srcId="{3F48E34A-C000-4CED-9881-9A530BBDAD0D}" destId="{F0D831E5-1A2C-49BA-B216-F317D68DAD36}" srcOrd="1" destOrd="0" presId="urn:microsoft.com/office/officeart/2008/layout/NameandTitleOrganizationalChart"/>
    <dgm:cxn modelId="{AA96376A-9533-411F-B100-3FF5C787CA98}" type="presParOf" srcId="{3F48E34A-C000-4CED-9881-9A530BBDAD0D}" destId="{D511C00B-11A4-4047-A2AD-C5CC5AC4A9FD}" srcOrd="2" destOrd="0" presId="urn:microsoft.com/office/officeart/2008/layout/NameandTitleOrganizationalChart"/>
    <dgm:cxn modelId="{7BF98109-EAFF-496E-AE0E-2125090FCA66}" type="presParOf" srcId="{32C480EA-8762-4541-BEE5-7E230D21B880}" destId="{1145E46C-7349-46B6-8C0A-D782DF6983E0}" srcOrd="6" destOrd="0" presId="urn:microsoft.com/office/officeart/2008/layout/NameandTitleOrganizationalChart"/>
    <dgm:cxn modelId="{42F60CD5-CE9A-436A-A722-94681AC40C4C}" type="presParOf" srcId="{32C480EA-8762-4541-BEE5-7E230D21B880}" destId="{34A6AC8A-D50A-48F2-B631-3043C2808F6B}" srcOrd="7" destOrd="0" presId="urn:microsoft.com/office/officeart/2008/layout/NameandTitleOrganizationalChart"/>
    <dgm:cxn modelId="{793CDC92-1AC0-4F30-9E73-25BB52E71791}" type="presParOf" srcId="{34A6AC8A-D50A-48F2-B631-3043C2808F6B}" destId="{E7CA63BA-59AC-4A38-A259-A44EFC480996}" srcOrd="0" destOrd="0" presId="urn:microsoft.com/office/officeart/2008/layout/NameandTitleOrganizationalChart"/>
    <dgm:cxn modelId="{21CE8B5B-596F-4057-874B-B6E26951EA54}" type="presParOf" srcId="{E7CA63BA-59AC-4A38-A259-A44EFC480996}" destId="{1CB44D85-7FE9-4382-B4A9-80EDBE0DEE25}" srcOrd="0" destOrd="0" presId="urn:microsoft.com/office/officeart/2008/layout/NameandTitleOrganizationalChart"/>
    <dgm:cxn modelId="{BCECA0EA-F8EC-44E8-B79A-33DA35BE478A}" type="presParOf" srcId="{E7CA63BA-59AC-4A38-A259-A44EFC480996}" destId="{C26DF238-CE15-4C7C-8E0A-35E34D5BA427}" srcOrd="1" destOrd="0" presId="urn:microsoft.com/office/officeart/2008/layout/NameandTitleOrganizationalChart"/>
    <dgm:cxn modelId="{0E16D7A5-D7FE-414F-8312-D80887329781}" type="presParOf" srcId="{E7CA63BA-59AC-4A38-A259-A44EFC480996}" destId="{44730A60-09BF-4F11-9900-6CED4312BB86}" srcOrd="2" destOrd="0" presId="urn:microsoft.com/office/officeart/2008/layout/NameandTitleOrganizationalChart"/>
    <dgm:cxn modelId="{D6B03B07-E8F3-46AF-8F82-1F3D44D28D01}" type="presParOf" srcId="{34A6AC8A-D50A-48F2-B631-3043C2808F6B}" destId="{8FDAB993-6CBA-486D-95C8-2153ECD505F0}" srcOrd="1" destOrd="0" presId="urn:microsoft.com/office/officeart/2008/layout/NameandTitleOrganizationalChart"/>
    <dgm:cxn modelId="{6CC0154E-A2A3-4FAA-B969-511DE4F01D18}" type="presParOf" srcId="{34A6AC8A-D50A-48F2-B631-3043C2808F6B}" destId="{1F89BE9E-A2F9-4F00-9440-3FEAA5855BCD}" srcOrd="2" destOrd="0" presId="urn:microsoft.com/office/officeart/2008/layout/NameandTitleOrganizationalChart"/>
    <dgm:cxn modelId="{E9049914-8473-4679-A879-832AD3C26513}" type="presParOf" srcId="{7A5DF37B-57A1-4E2B-85C2-E9E94B83D86A}" destId="{5E64BC25-D0DE-4AB1-9F1D-B3010FBEDCF0}" srcOrd="2" destOrd="0" presId="urn:microsoft.com/office/officeart/2008/layout/NameandTitleOrganizationalChart"/>
    <dgm:cxn modelId="{DA7FF945-1AFB-45E8-AA69-65F2DABA2061}" type="presParOf" srcId="{5E64BC25-D0DE-4AB1-9F1D-B3010FBEDCF0}" destId="{CE201E7A-144B-4ABF-9083-C2B27DA8E520}" srcOrd="0" destOrd="0" presId="urn:microsoft.com/office/officeart/2008/layout/NameandTitleOrganizationalChart"/>
    <dgm:cxn modelId="{DADA7FB2-A67A-47F7-A7D2-8B40655A3867}" type="presParOf" srcId="{5E64BC25-D0DE-4AB1-9F1D-B3010FBEDCF0}" destId="{68856416-F580-4C29-97B3-B199C45E427A}" srcOrd="1" destOrd="0" presId="urn:microsoft.com/office/officeart/2008/layout/NameandTitleOrganizationalChart"/>
    <dgm:cxn modelId="{5C650C5D-A357-4AD7-BDA3-2DA1D41CFDED}" type="presParOf" srcId="{68856416-F580-4C29-97B3-B199C45E427A}" destId="{11D6BE69-B39B-441C-A5D9-8E9FC22A3124}" srcOrd="0" destOrd="0" presId="urn:microsoft.com/office/officeart/2008/layout/NameandTitleOrganizationalChart"/>
    <dgm:cxn modelId="{B4813939-5FD3-4753-A0CB-3B28517825C8}" type="presParOf" srcId="{11D6BE69-B39B-441C-A5D9-8E9FC22A3124}" destId="{18346D2C-28B3-40A6-A83B-2CC5E4A413A9}" srcOrd="0" destOrd="0" presId="urn:microsoft.com/office/officeart/2008/layout/NameandTitleOrganizationalChart"/>
    <dgm:cxn modelId="{1FE5784E-40FC-4688-9818-D5D83DD28879}" type="presParOf" srcId="{11D6BE69-B39B-441C-A5D9-8E9FC22A3124}" destId="{71111971-631D-4173-8161-2B87F9E18DB7}" srcOrd="1" destOrd="0" presId="urn:microsoft.com/office/officeart/2008/layout/NameandTitleOrganizationalChart"/>
    <dgm:cxn modelId="{A2D821E1-992C-4A43-B87C-7E9049CAD648}" type="presParOf" srcId="{11D6BE69-B39B-441C-A5D9-8E9FC22A3124}" destId="{02026D41-8370-4552-AC3B-74D1DA1CAFD4}" srcOrd="2" destOrd="0" presId="urn:microsoft.com/office/officeart/2008/layout/NameandTitleOrganizationalChart"/>
    <dgm:cxn modelId="{9B0C8256-4618-4BD5-AF9B-8A0F47BB9C39}" type="presParOf" srcId="{68856416-F580-4C29-97B3-B199C45E427A}" destId="{8DF0712F-4D0D-4108-82BD-D2AFA93C5566}" srcOrd="1" destOrd="0" presId="urn:microsoft.com/office/officeart/2008/layout/NameandTitleOrganizationalChart"/>
    <dgm:cxn modelId="{6F90E1C2-C725-44BD-AA6E-BB313415C8F5}" type="presParOf" srcId="{68856416-F580-4C29-97B3-B199C45E427A}" destId="{0D7D05F7-F267-4672-842E-98CFF7AA4F06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DF1CDD7-F19B-4BDD-9922-21AF3D210F4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8A6D6D20-6ED8-41C2-9C46-4C39743CC4C4}">
      <dgm:prSet phldrT="[Text]" custT="1"/>
      <dgm:spPr/>
      <dgm:t>
        <a:bodyPr/>
        <a:lstStyle/>
        <a:p>
          <a:r>
            <a:rPr lang="en-US" sz="1600" dirty="0"/>
            <a:t>IPE Faculty Director</a:t>
          </a:r>
        </a:p>
        <a:p>
          <a:r>
            <a:rPr lang="en-US" sz="800" dirty="0"/>
            <a:t>(4 year term)</a:t>
          </a:r>
        </a:p>
      </dgm:t>
    </dgm:pt>
    <dgm:pt modelId="{E9469F8A-511B-4F2D-B588-E5514FE21FC7}" type="parTrans" cxnId="{C3A76CB1-25C9-4FA2-A298-C0C72E6DD3AB}">
      <dgm:prSet/>
      <dgm:spPr/>
      <dgm:t>
        <a:bodyPr/>
        <a:lstStyle/>
        <a:p>
          <a:endParaRPr lang="en-US"/>
        </a:p>
      </dgm:t>
    </dgm:pt>
    <dgm:pt modelId="{97805C16-731A-4073-A972-1F31E1F2F17C}" type="sibTrans" cxnId="{C3A76CB1-25C9-4FA2-A298-C0C72E6DD3AB}">
      <dgm:prSet custT="1"/>
      <dgm:spPr/>
      <dgm:t>
        <a:bodyPr/>
        <a:lstStyle/>
        <a:p>
          <a:r>
            <a:rPr lang="en-US" sz="1600" dirty="0" smtClean="0"/>
            <a:t>TBD</a:t>
          </a:r>
          <a:endParaRPr lang="en-US" sz="1600" dirty="0"/>
        </a:p>
      </dgm:t>
    </dgm:pt>
    <dgm:pt modelId="{E12F30D8-ABB4-4F80-B8D9-A5D06324400C}" type="asst">
      <dgm:prSet phldrT="[Text]" custT="1"/>
      <dgm:spPr/>
      <dgm:t>
        <a:bodyPr/>
        <a:lstStyle/>
        <a:p>
          <a:r>
            <a:rPr lang="en-US" sz="1600" dirty="0"/>
            <a:t>Program Manager for Academic Affairs (0.60 FTE) and IPE (.40 FTE)</a:t>
          </a:r>
        </a:p>
      </dgm:t>
    </dgm:pt>
    <dgm:pt modelId="{08EEF5AD-6F63-4F39-BA66-015445A0A79B}" type="parTrans" cxnId="{61B89BF7-1303-4146-A15E-232D579C421E}">
      <dgm:prSet/>
      <dgm:spPr/>
      <dgm:t>
        <a:bodyPr/>
        <a:lstStyle/>
        <a:p>
          <a:endParaRPr lang="en-US"/>
        </a:p>
      </dgm:t>
    </dgm:pt>
    <dgm:pt modelId="{42C03A6E-D544-4560-965F-DAB7E49E0838}" type="sibTrans" cxnId="{61B89BF7-1303-4146-A15E-232D579C421E}">
      <dgm:prSet custT="1"/>
      <dgm:spPr/>
      <dgm:t>
        <a:bodyPr/>
        <a:lstStyle/>
        <a:p>
          <a:endParaRPr lang="en-US" sz="1600" dirty="0" smtClean="0"/>
        </a:p>
        <a:p>
          <a:r>
            <a:rPr lang="en-US" sz="1600" dirty="0" smtClean="0">
              <a:solidFill>
                <a:schemeClr val="tx1"/>
              </a:solidFill>
            </a:rPr>
            <a:t>Alfonso Pacheco, M.P.A.</a:t>
          </a:r>
        </a:p>
        <a:p>
          <a:endParaRPr lang="en-US" sz="1600" dirty="0"/>
        </a:p>
      </dgm:t>
    </dgm:pt>
    <dgm:pt modelId="{97CF925C-AF5F-4978-9575-A25B38F2201F}">
      <dgm:prSet custT="1"/>
      <dgm:spPr/>
      <dgm:t>
        <a:bodyPr/>
        <a:lstStyle/>
        <a:p>
          <a:r>
            <a:rPr lang="en-US" sz="1600" dirty="0"/>
            <a:t>TTUHSC El Paso IPE Committee</a:t>
          </a:r>
        </a:p>
      </dgm:t>
    </dgm:pt>
    <dgm:pt modelId="{CBA75D69-B39D-4685-8BB6-A3D9B6E03DB2}" type="parTrans" cxnId="{4B073ACB-C3FF-4747-86B4-47EBD1816906}">
      <dgm:prSet/>
      <dgm:spPr/>
      <dgm:t>
        <a:bodyPr/>
        <a:lstStyle/>
        <a:p>
          <a:endParaRPr lang="en-US"/>
        </a:p>
      </dgm:t>
    </dgm:pt>
    <dgm:pt modelId="{60ABFB58-4587-451E-998C-E496545F8AE5}" type="sibTrans" cxnId="{4B073ACB-C3FF-4747-86B4-47EBD1816906}">
      <dgm:prSet/>
      <dgm:spPr/>
      <dgm:t>
        <a:bodyPr/>
        <a:lstStyle/>
        <a:p>
          <a:r>
            <a:rPr lang="en-US" dirty="0"/>
            <a:t>Members: PLFSOM 2, GGHSON 2, WLHSDM 2; GSBS 1</a:t>
          </a:r>
        </a:p>
      </dgm:t>
    </dgm:pt>
    <dgm:pt modelId="{0B44A716-0B1E-40CA-97FB-184054A1D4FA}" type="pres">
      <dgm:prSet presAssocID="{6DF1CDD7-F19B-4BDD-9922-21AF3D210F4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A34A71A-8F68-461F-B791-A8B63E00BABF}" type="pres">
      <dgm:prSet presAssocID="{8A6D6D20-6ED8-41C2-9C46-4C39743CC4C4}" presName="hierRoot1" presStyleCnt="0">
        <dgm:presLayoutVars>
          <dgm:hierBranch val="init"/>
        </dgm:presLayoutVars>
      </dgm:prSet>
      <dgm:spPr/>
    </dgm:pt>
    <dgm:pt modelId="{965A2BA1-A1CF-4812-96F5-5C330ECDAE7E}" type="pres">
      <dgm:prSet presAssocID="{8A6D6D20-6ED8-41C2-9C46-4C39743CC4C4}" presName="rootComposite1" presStyleCnt="0"/>
      <dgm:spPr/>
    </dgm:pt>
    <dgm:pt modelId="{7468E4E5-1578-4EEB-81C9-2238BE08A04B}" type="pres">
      <dgm:prSet presAssocID="{8A6D6D20-6ED8-41C2-9C46-4C39743CC4C4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935B2AC6-C942-4CFF-9534-E4C945BF404D}" type="pres">
      <dgm:prSet presAssocID="{8A6D6D20-6ED8-41C2-9C46-4C39743CC4C4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6E92E2F-7396-4EC3-94D2-05A298F0F8A9}" type="pres">
      <dgm:prSet presAssocID="{8A6D6D20-6ED8-41C2-9C46-4C39743CC4C4}" presName="rootConnector1" presStyleLbl="node1" presStyleIdx="0" presStyleCnt="1"/>
      <dgm:spPr/>
      <dgm:t>
        <a:bodyPr/>
        <a:lstStyle/>
        <a:p>
          <a:endParaRPr lang="en-US"/>
        </a:p>
      </dgm:t>
    </dgm:pt>
    <dgm:pt modelId="{E80E96E3-CE44-476F-8BAE-9AC2C67CD67F}" type="pres">
      <dgm:prSet presAssocID="{8A6D6D20-6ED8-41C2-9C46-4C39743CC4C4}" presName="hierChild2" presStyleCnt="0"/>
      <dgm:spPr/>
    </dgm:pt>
    <dgm:pt modelId="{C50D7170-5A5A-45B9-89BF-CAAA98D333BD}" type="pres">
      <dgm:prSet presAssocID="{CBA75D69-B39D-4685-8BB6-A3D9B6E03DB2}" presName="Name37" presStyleLbl="parChTrans1D2" presStyleIdx="0" presStyleCnt="2"/>
      <dgm:spPr/>
      <dgm:t>
        <a:bodyPr/>
        <a:lstStyle/>
        <a:p>
          <a:endParaRPr lang="en-US"/>
        </a:p>
      </dgm:t>
    </dgm:pt>
    <dgm:pt modelId="{0CAC5A00-D8C5-4C18-9DBB-132B3567E2F2}" type="pres">
      <dgm:prSet presAssocID="{97CF925C-AF5F-4978-9575-A25B38F2201F}" presName="hierRoot2" presStyleCnt="0">
        <dgm:presLayoutVars>
          <dgm:hierBranch val="init"/>
        </dgm:presLayoutVars>
      </dgm:prSet>
      <dgm:spPr/>
    </dgm:pt>
    <dgm:pt modelId="{C34BBD9D-70A3-4979-9153-829E1698D6E0}" type="pres">
      <dgm:prSet presAssocID="{97CF925C-AF5F-4978-9575-A25B38F2201F}" presName="rootComposite" presStyleCnt="0"/>
      <dgm:spPr/>
    </dgm:pt>
    <dgm:pt modelId="{D772EB23-6269-42D3-A835-32AFF23B87AE}" type="pres">
      <dgm:prSet presAssocID="{97CF925C-AF5F-4978-9575-A25B38F2201F}" presName="rootText" presStyleLbl="node1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3932978-26BA-4C59-8773-31C7F4CDFF26}" type="pres">
      <dgm:prSet presAssocID="{97CF925C-AF5F-4978-9575-A25B38F2201F}" presName="titleText2" presStyleLbl="fgAcc1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4BE239E-1517-46FF-B72D-D680B1E6105A}" type="pres">
      <dgm:prSet presAssocID="{97CF925C-AF5F-4978-9575-A25B38F2201F}" presName="rootConnector" presStyleLbl="node2" presStyleIdx="0" presStyleCnt="0"/>
      <dgm:spPr/>
      <dgm:t>
        <a:bodyPr/>
        <a:lstStyle/>
        <a:p>
          <a:endParaRPr lang="en-US"/>
        </a:p>
      </dgm:t>
    </dgm:pt>
    <dgm:pt modelId="{D2BDCA48-308A-47E5-B9BB-6FD4D63876A4}" type="pres">
      <dgm:prSet presAssocID="{97CF925C-AF5F-4978-9575-A25B38F2201F}" presName="hierChild4" presStyleCnt="0"/>
      <dgm:spPr/>
    </dgm:pt>
    <dgm:pt modelId="{8B694B42-6603-46F4-90DA-EE6AB237DBFB}" type="pres">
      <dgm:prSet presAssocID="{97CF925C-AF5F-4978-9575-A25B38F2201F}" presName="hierChild5" presStyleCnt="0"/>
      <dgm:spPr/>
    </dgm:pt>
    <dgm:pt modelId="{B4B7F6FA-037A-4F6B-8BC6-DE9159811D4C}" type="pres">
      <dgm:prSet presAssocID="{8A6D6D20-6ED8-41C2-9C46-4C39743CC4C4}" presName="hierChild3" presStyleCnt="0"/>
      <dgm:spPr/>
    </dgm:pt>
    <dgm:pt modelId="{2CF76828-2A73-4E6A-A9D9-DB38544DB253}" type="pres">
      <dgm:prSet presAssocID="{08EEF5AD-6F63-4F39-BA66-015445A0A79B}" presName="Name96" presStyleLbl="parChTrans1D2" presStyleIdx="1" presStyleCnt="2"/>
      <dgm:spPr/>
      <dgm:t>
        <a:bodyPr/>
        <a:lstStyle/>
        <a:p>
          <a:endParaRPr lang="en-US"/>
        </a:p>
      </dgm:t>
    </dgm:pt>
    <dgm:pt modelId="{0D042445-01ED-4ADC-93D5-123896BA2273}" type="pres">
      <dgm:prSet presAssocID="{E12F30D8-ABB4-4F80-B8D9-A5D06324400C}" presName="hierRoot3" presStyleCnt="0">
        <dgm:presLayoutVars>
          <dgm:hierBranch val="init"/>
        </dgm:presLayoutVars>
      </dgm:prSet>
      <dgm:spPr/>
    </dgm:pt>
    <dgm:pt modelId="{85121586-AAA7-4B1B-853E-0811BE6CE5A0}" type="pres">
      <dgm:prSet presAssocID="{E12F30D8-ABB4-4F80-B8D9-A5D06324400C}" presName="rootComposite3" presStyleCnt="0"/>
      <dgm:spPr/>
    </dgm:pt>
    <dgm:pt modelId="{7E696840-EF34-47C5-926C-4EDF88795F77}" type="pres">
      <dgm:prSet presAssocID="{E12F30D8-ABB4-4F80-B8D9-A5D06324400C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67E4A1-6806-4E16-9C04-A9D4A68E49AA}" type="pres">
      <dgm:prSet presAssocID="{E12F30D8-ABB4-4F80-B8D9-A5D06324400C}" presName="titleText3" presStyleLbl="fgAcc2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4E8A113-4465-4559-8A7A-589AF0F470AB}" type="pres">
      <dgm:prSet presAssocID="{E12F30D8-ABB4-4F80-B8D9-A5D06324400C}" presName="rootConnector3" presStyleLbl="asst1" presStyleIdx="0" presStyleCnt="1"/>
      <dgm:spPr/>
      <dgm:t>
        <a:bodyPr/>
        <a:lstStyle/>
        <a:p>
          <a:endParaRPr lang="en-US"/>
        </a:p>
      </dgm:t>
    </dgm:pt>
    <dgm:pt modelId="{5515CE12-80C9-4373-9751-5FEABF485187}" type="pres">
      <dgm:prSet presAssocID="{E12F30D8-ABB4-4F80-B8D9-A5D06324400C}" presName="hierChild6" presStyleCnt="0"/>
      <dgm:spPr/>
    </dgm:pt>
    <dgm:pt modelId="{810EFA0B-F4C8-4D84-9CC3-8444E4F86E92}" type="pres">
      <dgm:prSet presAssocID="{E12F30D8-ABB4-4F80-B8D9-A5D06324400C}" presName="hierChild7" presStyleCnt="0"/>
      <dgm:spPr/>
    </dgm:pt>
  </dgm:ptLst>
  <dgm:cxnLst>
    <dgm:cxn modelId="{9490BBA5-03AA-406F-BB68-8D37D3BB42D7}" type="presOf" srcId="{6DF1CDD7-F19B-4BDD-9922-21AF3D210F4B}" destId="{0B44A716-0B1E-40CA-97FB-184054A1D4FA}" srcOrd="0" destOrd="0" presId="urn:microsoft.com/office/officeart/2008/layout/NameandTitleOrganizationalChart"/>
    <dgm:cxn modelId="{D6EA6272-8C6B-4E18-9378-D7D93A133AA3}" type="presOf" srcId="{8A6D6D20-6ED8-41C2-9C46-4C39743CC4C4}" destId="{7468E4E5-1578-4EEB-81C9-2238BE08A04B}" srcOrd="0" destOrd="0" presId="urn:microsoft.com/office/officeart/2008/layout/NameandTitleOrganizationalChart"/>
    <dgm:cxn modelId="{CF127086-71AB-4F9D-B704-E4D9F5EA0DDB}" type="presOf" srcId="{42C03A6E-D544-4560-965F-DAB7E49E0838}" destId="{AA67E4A1-6806-4E16-9C04-A9D4A68E49AA}" srcOrd="0" destOrd="0" presId="urn:microsoft.com/office/officeart/2008/layout/NameandTitleOrganizationalChart"/>
    <dgm:cxn modelId="{6087069D-0AD6-4DF6-805A-95AC97152183}" type="presOf" srcId="{97CF925C-AF5F-4978-9575-A25B38F2201F}" destId="{14BE239E-1517-46FF-B72D-D680B1E6105A}" srcOrd="1" destOrd="0" presId="urn:microsoft.com/office/officeart/2008/layout/NameandTitleOrganizationalChart"/>
    <dgm:cxn modelId="{651E532D-7C02-439E-95FB-8A9CC6D585F0}" type="presOf" srcId="{CBA75D69-B39D-4685-8BB6-A3D9B6E03DB2}" destId="{C50D7170-5A5A-45B9-89BF-CAAA98D333BD}" srcOrd="0" destOrd="0" presId="urn:microsoft.com/office/officeart/2008/layout/NameandTitleOrganizationalChart"/>
    <dgm:cxn modelId="{79876CDF-8276-4D30-ADDB-F1BFA703B968}" type="presOf" srcId="{8A6D6D20-6ED8-41C2-9C46-4C39743CC4C4}" destId="{06E92E2F-7396-4EC3-94D2-05A298F0F8A9}" srcOrd="1" destOrd="0" presId="urn:microsoft.com/office/officeart/2008/layout/NameandTitleOrganizationalChart"/>
    <dgm:cxn modelId="{C3A76CB1-25C9-4FA2-A298-C0C72E6DD3AB}" srcId="{6DF1CDD7-F19B-4BDD-9922-21AF3D210F4B}" destId="{8A6D6D20-6ED8-41C2-9C46-4C39743CC4C4}" srcOrd="0" destOrd="0" parTransId="{E9469F8A-511B-4F2D-B588-E5514FE21FC7}" sibTransId="{97805C16-731A-4073-A972-1F31E1F2F17C}"/>
    <dgm:cxn modelId="{86E6E16C-39A2-4B78-95C4-849F3CA7E054}" type="presOf" srcId="{60ABFB58-4587-451E-998C-E496545F8AE5}" destId="{33932978-26BA-4C59-8773-31C7F4CDFF26}" srcOrd="0" destOrd="0" presId="urn:microsoft.com/office/officeart/2008/layout/NameandTitleOrganizationalChart"/>
    <dgm:cxn modelId="{A2A4AD95-01B2-4966-BB33-3E13692464F2}" type="presOf" srcId="{E12F30D8-ABB4-4F80-B8D9-A5D06324400C}" destId="{7E696840-EF34-47C5-926C-4EDF88795F77}" srcOrd="0" destOrd="0" presId="urn:microsoft.com/office/officeart/2008/layout/NameandTitleOrganizationalChart"/>
    <dgm:cxn modelId="{61B89BF7-1303-4146-A15E-232D579C421E}" srcId="{8A6D6D20-6ED8-41C2-9C46-4C39743CC4C4}" destId="{E12F30D8-ABB4-4F80-B8D9-A5D06324400C}" srcOrd="0" destOrd="0" parTransId="{08EEF5AD-6F63-4F39-BA66-015445A0A79B}" sibTransId="{42C03A6E-D544-4560-965F-DAB7E49E0838}"/>
    <dgm:cxn modelId="{8DF54BC6-09CB-4D24-A499-3E7AE287AA7A}" type="presOf" srcId="{97CF925C-AF5F-4978-9575-A25B38F2201F}" destId="{D772EB23-6269-42D3-A835-32AFF23B87AE}" srcOrd="0" destOrd="0" presId="urn:microsoft.com/office/officeart/2008/layout/NameandTitleOrganizationalChart"/>
    <dgm:cxn modelId="{91DA22D5-F335-4B28-985C-14A4FD6FC0E4}" type="presOf" srcId="{97805C16-731A-4073-A972-1F31E1F2F17C}" destId="{935B2AC6-C942-4CFF-9534-E4C945BF404D}" srcOrd="0" destOrd="0" presId="urn:microsoft.com/office/officeart/2008/layout/NameandTitleOrganizationalChart"/>
    <dgm:cxn modelId="{4B073ACB-C3FF-4747-86B4-47EBD1816906}" srcId="{8A6D6D20-6ED8-41C2-9C46-4C39743CC4C4}" destId="{97CF925C-AF5F-4978-9575-A25B38F2201F}" srcOrd="1" destOrd="0" parTransId="{CBA75D69-B39D-4685-8BB6-A3D9B6E03DB2}" sibTransId="{60ABFB58-4587-451E-998C-E496545F8AE5}"/>
    <dgm:cxn modelId="{0997CD80-10C2-4A87-B6A4-2C5467B79EE8}" type="presOf" srcId="{08EEF5AD-6F63-4F39-BA66-015445A0A79B}" destId="{2CF76828-2A73-4E6A-A9D9-DB38544DB253}" srcOrd="0" destOrd="0" presId="urn:microsoft.com/office/officeart/2008/layout/NameandTitleOrganizationalChart"/>
    <dgm:cxn modelId="{CFF26D7C-B6F0-417A-A926-44C675DC0E1B}" type="presOf" srcId="{E12F30D8-ABB4-4F80-B8D9-A5D06324400C}" destId="{04E8A113-4465-4559-8A7A-589AF0F470AB}" srcOrd="1" destOrd="0" presId="urn:microsoft.com/office/officeart/2008/layout/NameandTitleOrganizationalChart"/>
    <dgm:cxn modelId="{06857818-D6F5-4BFF-A471-62F865D20D64}" type="presParOf" srcId="{0B44A716-0B1E-40CA-97FB-184054A1D4FA}" destId="{5A34A71A-8F68-461F-B791-A8B63E00BABF}" srcOrd="0" destOrd="0" presId="urn:microsoft.com/office/officeart/2008/layout/NameandTitleOrganizationalChart"/>
    <dgm:cxn modelId="{1339D1A9-DFA1-47FF-A2F0-CE2E44662BF5}" type="presParOf" srcId="{5A34A71A-8F68-461F-B791-A8B63E00BABF}" destId="{965A2BA1-A1CF-4812-96F5-5C330ECDAE7E}" srcOrd="0" destOrd="0" presId="urn:microsoft.com/office/officeart/2008/layout/NameandTitleOrganizationalChart"/>
    <dgm:cxn modelId="{1573CA2F-A644-464D-A0C4-7141948C9EAA}" type="presParOf" srcId="{965A2BA1-A1CF-4812-96F5-5C330ECDAE7E}" destId="{7468E4E5-1578-4EEB-81C9-2238BE08A04B}" srcOrd="0" destOrd="0" presId="urn:microsoft.com/office/officeart/2008/layout/NameandTitleOrganizationalChart"/>
    <dgm:cxn modelId="{A1AC7DF3-23F2-40A9-91CE-6667CE4AE17A}" type="presParOf" srcId="{965A2BA1-A1CF-4812-96F5-5C330ECDAE7E}" destId="{935B2AC6-C942-4CFF-9534-E4C945BF404D}" srcOrd="1" destOrd="0" presId="urn:microsoft.com/office/officeart/2008/layout/NameandTitleOrganizationalChart"/>
    <dgm:cxn modelId="{84194B30-C2AE-4BF5-8BD3-A2DD04BE1B58}" type="presParOf" srcId="{965A2BA1-A1CF-4812-96F5-5C330ECDAE7E}" destId="{06E92E2F-7396-4EC3-94D2-05A298F0F8A9}" srcOrd="2" destOrd="0" presId="urn:microsoft.com/office/officeart/2008/layout/NameandTitleOrganizationalChart"/>
    <dgm:cxn modelId="{9698D22A-1795-40FE-84AF-D8BCBBA54933}" type="presParOf" srcId="{5A34A71A-8F68-461F-B791-A8B63E00BABF}" destId="{E80E96E3-CE44-476F-8BAE-9AC2C67CD67F}" srcOrd="1" destOrd="0" presId="urn:microsoft.com/office/officeart/2008/layout/NameandTitleOrganizationalChart"/>
    <dgm:cxn modelId="{303E226D-46C0-419D-99AD-2E871D18FFD3}" type="presParOf" srcId="{E80E96E3-CE44-476F-8BAE-9AC2C67CD67F}" destId="{C50D7170-5A5A-45B9-89BF-CAAA98D333BD}" srcOrd="0" destOrd="0" presId="urn:microsoft.com/office/officeart/2008/layout/NameandTitleOrganizationalChart"/>
    <dgm:cxn modelId="{17BE31D2-68D5-4E55-8B37-5CA07E686795}" type="presParOf" srcId="{E80E96E3-CE44-476F-8BAE-9AC2C67CD67F}" destId="{0CAC5A00-D8C5-4C18-9DBB-132B3567E2F2}" srcOrd="1" destOrd="0" presId="urn:microsoft.com/office/officeart/2008/layout/NameandTitleOrganizationalChart"/>
    <dgm:cxn modelId="{4B5593FB-55B1-437D-906C-9F77921828E5}" type="presParOf" srcId="{0CAC5A00-D8C5-4C18-9DBB-132B3567E2F2}" destId="{C34BBD9D-70A3-4979-9153-829E1698D6E0}" srcOrd="0" destOrd="0" presId="urn:microsoft.com/office/officeart/2008/layout/NameandTitleOrganizationalChart"/>
    <dgm:cxn modelId="{5C974D80-BE45-4424-A947-0313A2AC2A45}" type="presParOf" srcId="{C34BBD9D-70A3-4979-9153-829E1698D6E0}" destId="{D772EB23-6269-42D3-A835-32AFF23B87AE}" srcOrd="0" destOrd="0" presId="urn:microsoft.com/office/officeart/2008/layout/NameandTitleOrganizationalChart"/>
    <dgm:cxn modelId="{41BF5520-6558-473D-B59E-DDB03776DC62}" type="presParOf" srcId="{C34BBD9D-70A3-4979-9153-829E1698D6E0}" destId="{33932978-26BA-4C59-8773-31C7F4CDFF26}" srcOrd="1" destOrd="0" presId="urn:microsoft.com/office/officeart/2008/layout/NameandTitleOrganizationalChart"/>
    <dgm:cxn modelId="{E6311713-8E84-427B-BC29-D146B0F3254C}" type="presParOf" srcId="{C34BBD9D-70A3-4979-9153-829E1698D6E0}" destId="{14BE239E-1517-46FF-B72D-D680B1E6105A}" srcOrd="2" destOrd="0" presId="urn:microsoft.com/office/officeart/2008/layout/NameandTitleOrganizationalChart"/>
    <dgm:cxn modelId="{067A8574-EF30-4BF0-8950-9A6B89A06B06}" type="presParOf" srcId="{0CAC5A00-D8C5-4C18-9DBB-132B3567E2F2}" destId="{D2BDCA48-308A-47E5-B9BB-6FD4D63876A4}" srcOrd="1" destOrd="0" presId="urn:microsoft.com/office/officeart/2008/layout/NameandTitleOrganizationalChart"/>
    <dgm:cxn modelId="{419B8657-4BD6-4635-B097-03CF57BBF280}" type="presParOf" srcId="{0CAC5A00-D8C5-4C18-9DBB-132B3567E2F2}" destId="{8B694B42-6603-46F4-90DA-EE6AB237DBFB}" srcOrd="2" destOrd="0" presId="urn:microsoft.com/office/officeart/2008/layout/NameandTitleOrganizationalChart"/>
    <dgm:cxn modelId="{34000153-44AC-4220-9EE7-F701D8D85EC2}" type="presParOf" srcId="{5A34A71A-8F68-461F-B791-A8B63E00BABF}" destId="{B4B7F6FA-037A-4F6B-8BC6-DE9159811D4C}" srcOrd="2" destOrd="0" presId="urn:microsoft.com/office/officeart/2008/layout/NameandTitleOrganizationalChart"/>
    <dgm:cxn modelId="{88109B08-2D3D-467B-830F-185D644AFB62}" type="presParOf" srcId="{B4B7F6FA-037A-4F6B-8BC6-DE9159811D4C}" destId="{2CF76828-2A73-4E6A-A9D9-DB38544DB253}" srcOrd="0" destOrd="0" presId="urn:microsoft.com/office/officeart/2008/layout/NameandTitleOrganizationalChart"/>
    <dgm:cxn modelId="{3DC880D5-6646-4E67-BBFF-3C2E6F507D30}" type="presParOf" srcId="{B4B7F6FA-037A-4F6B-8BC6-DE9159811D4C}" destId="{0D042445-01ED-4ADC-93D5-123896BA2273}" srcOrd="1" destOrd="0" presId="urn:microsoft.com/office/officeart/2008/layout/NameandTitleOrganizationalChart"/>
    <dgm:cxn modelId="{55CAB1E1-26D1-4E41-AF21-5ED53CFEE9B6}" type="presParOf" srcId="{0D042445-01ED-4ADC-93D5-123896BA2273}" destId="{85121586-AAA7-4B1B-853E-0811BE6CE5A0}" srcOrd="0" destOrd="0" presId="urn:microsoft.com/office/officeart/2008/layout/NameandTitleOrganizationalChart"/>
    <dgm:cxn modelId="{CC39E56C-D410-4799-B635-FDD79A1890D4}" type="presParOf" srcId="{85121586-AAA7-4B1B-853E-0811BE6CE5A0}" destId="{7E696840-EF34-47C5-926C-4EDF88795F77}" srcOrd="0" destOrd="0" presId="urn:microsoft.com/office/officeart/2008/layout/NameandTitleOrganizationalChart"/>
    <dgm:cxn modelId="{DAA763C8-3B2D-49A4-A8A8-0000CAE9FCF7}" type="presParOf" srcId="{85121586-AAA7-4B1B-853E-0811BE6CE5A0}" destId="{AA67E4A1-6806-4E16-9C04-A9D4A68E49AA}" srcOrd="1" destOrd="0" presId="urn:microsoft.com/office/officeart/2008/layout/NameandTitleOrganizationalChart"/>
    <dgm:cxn modelId="{3DF58D34-CD70-47A8-8F03-AFC107E1D2C6}" type="presParOf" srcId="{85121586-AAA7-4B1B-853E-0811BE6CE5A0}" destId="{04E8A113-4465-4559-8A7A-589AF0F470AB}" srcOrd="2" destOrd="0" presId="urn:microsoft.com/office/officeart/2008/layout/NameandTitleOrganizationalChart"/>
    <dgm:cxn modelId="{45BEF9E5-5FE9-4E36-A606-811F394FDE39}" type="presParOf" srcId="{0D042445-01ED-4ADC-93D5-123896BA2273}" destId="{5515CE12-80C9-4373-9751-5FEABF485187}" srcOrd="1" destOrd="0" presId="urn:microsoft.com/office/officeart/2008/layout/NameandTitleOrganizationalChart"/>
    <dgm:cxn modelId="{C70386E3-EC70-4FCD-A3A3-DF9B7B4E07A9}" type="presParOf" srcId="{0D042445-01ED-4ADC-93D5-123896BA2273}" destId="{810EFA0B-F4C8-4D84-9CC3-8444E4F86E92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F76828-2A73-4E6A-A9D9-DB38544DB253}">
      <dsp:nvSpPr>
        <dsp:cNvPr id="0" name=""/>
        <dsp:cNvSpPr/>
      </dsp:nvSpPr>
      <dsp:spPr>
        <a:xfrm>
          <a:off x="4150325" y="2247886"/>
          <a:ext cx="538355" cy="5657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5740"/>
              </a:lnTo>
              <a:lnTo>
                <a:pt x="538355" y="56574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BA0CC4-F79A-4388-B363-560C4A8E74C9}">
      <dsp:nvSpPr>
        <dsp:cNvPr id="0" name=""/>
        <dsp:cNvSpPr/>
      </dsp:nvSpPr>
      <dsp:spPr>
        <a:xfrm>
          <a:off x="4150325" y="2247886"/>
          <a:ext cx="2974855" cy="1333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7274"/>
              </a:lnTo>
              <a:lnTo>
                <a:pt x="2974855" y="1067274"/>
              </a:lnTo>
              <a:lnTo>
                <a:pt x="2974855" y="133391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A6CEF8-430D-4AF4-A5CA-AC68ACB7896A}">
      <dsp:nvSpPr>
        <dsp:cNvPr id="0" name=""/>
        <dsp:cNvSpPr/>
      </dsp:nvSpPr>
      <dsp:spPr>
        <a:xfrm>
          <a:off x="4104605" y="2247886"/>
          <a:ext cx="91440" cy="13339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67274"/>
              </a:lnTo>
              <a:lnTo>
                <a:pt x="59446" y="1067274"/>
              </a:lnTo>
              <a:lnTo>
                <a:pt x="59446" y="133391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DE2475-7B9F-4BFD-90B7-406F1C657C15}">
      <dsp:nvSpPr>
        <dsp:cNvPr id="0" name=""/>
        <dsp:cNvSpPr/>
      </dsp:nvSpPr>
      <dsp:spPr>
        <a:xfrm>
          <a:off x="1148422" y="4724557"/>
          <a:ext cx="91440" cy="660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3615"/>
              </a:lnTo>
              <a:lnTo>
                <a:pt x="50109" y="393615"/>
              </a:lnTo>
              <a:lnTo>
                <a:pt x="50109" y="66025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5D531B-1CCE-456C-9D0C-3196D37B7400}">
      <dsp:nvSpPr>
        <dsp:cNvPr id="0" name=""/>
        <dsp:cNvSpPr/>
      </dsp:nvSpPr>
      <dsp:spPr>
        <a:xfrm>
          <a:off x="1194142" y="2247886"/>
          <a:ext cx="2956182" cy="1333916"/>
        </a:xfrm>
        <a:custGeom>
          <a:avLst/>
          <a:gdLst/>
          <a:ahLst/>
          <a:cxnLst/>
          <a:rect l="0" t="0" r="0" b="0"/>
          <a:pathLst>
            <a:path>
              <a:moveTo>
                <a:pt x="2956182" y="0"/>
              </a:moveTo>
              <a:lnTo>
                <a:pt x="2956182" y="1067274"/>
              </a:lnTo>
              <a:lnTo>
                <a:pt x="0" y="1067274"/>
              </a:lnTo>
              <a:lnTo>
                <a:pt x="0" y="133391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68E4E5-1578-4EEB-81C9-2238BE08A04B}">
      <dsp:nvSpPr>
        <dsp:cNvPr id="0" name=""/>
        <dsp:cNvSpPr/>
      </dsp:nvSpPr>
      <dsp:spPr>
        <a:xfrm>
          <a:off x="3046760" y="1105132"/>
          <a:ext cx="2207130" cy="11427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61255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Vice President for Academic Affairs</a:t>
          </a:r>
        </a:p>
      </dsp:txBody>
      <dsp:txXfrm>
        <a:off x="3046760" y="1105132"/>
        <a:ext cx="2207130" cy="1142754"/>
      </dsp:txXfrm>
    </dsp:sp>
    <dsp:sp modelId="{935B2AC6-C942-4CFF-9534-E4C945BF404D}">
      <dsp:nvSpPr>
        <dsp:cNvPr id="0" name=""/>
        <dsp:cNvSpPr/>
      </dsp:nvSpPr>
      <dsp:spPr>
        <a:xfrm>
          <a:off x="3581587" y="2057432"/>
          <a:ext cx="1986417" cy="380918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Richard D. Brower, M.D.</a:t>
          </a:r>
        </a:p>
      </dsp:txBody>
      <dsp:txXfrm>
        <a:off x="3581587" y="2057432"/>
        <a:ext cx="1986417" cy="380918"/>
      </dsp:txXfrm>
    </dsp:sp>
    <dsp:sp modelId="{6D1B0510-B505-4CE6-8456-800B021CAB20}">
      <dsp:nvSpPr>
        <dsp:cNvPr id="0" name=""/>
        <dsp:cNvSpPr/>
      </dsp:nvSpPr>
      <dsp:spPr>
        <a:xfrm>
          <a:off x="90577" y="3581803"/>
          <a:ext cx="2207130" cy="11427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61255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Assistant Vice President for Academic Affairs</a:t>
          </a:r>
        </a:p>
      </dsp:txBody>
      <dsp:txXfrm>
        <a:off x="90577" y="3581803"/>
        <a:ext cx="2207130" cy="1142754"/>
      </dsp:txXfrm>
    </dsp:sp>
    <dsp:sp modelId="{66FEB9FD-D54E-4506-9064-1FC5997387D9}">
      <dsp:nvSpPr>
        <dsp:cNvPr id="0" name=""/>
        <dsp:cNvSpPr/>
      </dsp:nvSpPr>
      <dsp:spPr>
        <a:xfrm>
          <a:off x="523223" y="4470612"/>
          <a:ext cx="2003977" cy="380918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Christiane Herber-Valdez, </a:t>
          </a:r>
          <a:r>
            <a:rPr lang="en-US" sz="1200" kern="1200" dirty="0" err="1"/>
            <a:t>Ed.D</a:t>
          </a:r>
          <a:r>
            <a:rPr lang="en-US" sz="1200" kern="1200" dirty="0"/>
            <a:t>.</a:t>
          </a:r>
        </a:p>
      </dsp:txBody>
      <dsp:txXfrm>
        <a:off x="523223" y="4470612"/>
        <a:ext cx="2003977" cy="380918"/>
      </dsp:txXfrm>
    </dsp:sp>
    <dsp:sp modelId="{388ACC10-D463-4CCF-8832-E22F25C4E941}">
      <dsp:nvSpPr>
        <dsp:cNvPr id="0" name=""/>
        <dsp:cNvSpPr/>
      </dsp:nvSpPr>
      <dsp:spPr>
        <a:xfrm>
          <a:off x="94967" y="5384815"/>
          <a:ext cx="2207130" cy="11427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61255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OIRE</a:t>
          </a:r>
        </a:p>
      </dsp:txBody>
      <dsp:txXfrm>
        <a:off x="94967" y="5384815"/>
        <a:ext cx="2207130" cy="1142754"/>
      </dsp:txXfrm>
    </dsp:sp>
    <dsp:sp modelId="{1C1B72BD-53CE-400C-AA94-1A8E471D2592}">
      <dsp:nvSpPr>
        <dsp:cNvPr id="0" name=""/>
        <dsp:cNvSpPr/>
      </dsp:nvSpPr>
      <dsp:spPr>
        <a:xfrm>
          <a:off x="536393" y="6273624"/>
          <a:ext cx="1986417" cy="380918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 </a:t>
          </a:r>
          <a:r>
            <a:rPr lang="en-US" sz="1200" kern="1200" dirty="0"/>
            <a:t>See separate org chart</a:t>
          </a:r>
        </a:p>
      </dsp:txBody>
      <dsp:txXfrm>
        <a:off x="536393" y="6273624"/>
        <a:ext cx="1986417" cy="380918"/>
      </dsp:txXfrm>
    </dsp:sp>
    <dsp:sp modelId="{A973BB49-FE6B-4CF3-B8B5-18F44658A00F}">
      <dsp:nvSpPr>
        <dsp:cNvPr id="0" name=""/>
        <dsp:cNvSpPr/>
      </dsp:nvSpPr>
      <dsp:spPr>
        <a:xfrm>
          <a:off x="3060486" y="3581803"/>
          <a:ext cx="2207130" cy="11427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61255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tx1"/>
              </a:solidFill>
            </a:rPr>
            <a:t>Program Manager for Academic Affairs (.60 FTE) and IPE (.40 FTE)</a:t>
          </a:r>
        </a:p>
      </dsp:txBody>
      <dsp:txXfrm>
        <a:off x="3060486" y="3581803"/>
        <a:ext cx="2207130" cy="1142754"/>
      </dsp:txXfrm>
    </dsp:sp>
    <dsp:sp modelId="{2B106000-478F-4709-BA46-EA8823E32FFB}">
      <dsp:nvSpPr>
        <dsp:cNvPr id="0" name=""/>
        <dsp:cNvSpPr/>
      </dsp:nvSpPr>
      <dsp:spPr>
        <a:xfrm>
          <a:off x="3501912" y="4470612"/>
          <a:ext cx="1986417" cy="380918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tx1"/>
              </a:solidFill>
            </a:rPr>
            <a:t>Alfonso Pacheco, M.P.A.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3501912" y="4470612"/>
        <a:ext cx="1986417" cy="380918"/>
      </dsp:txXfrm>
    </dsp:sp>
    <dsp:sp modelId="{75C0024C-43BF-48BE-BFCE-3D7B0AFA4D72}">
      <dsp:nvSpPr>
        <dsp:cNvPr id="0" name=""/>
        <dsp:cNvSpPr/>
      </dsp:nvSpPr>
      <dsp:spPr>
        <a:xfrm>
          <a:off x="6021615" y="3581803"/>
          <a:ext cx="2207130" cy="11427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61255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Associate Managing Director for Academic Program Support</a:t>
          </a:r>
        </a:p>
      </dsp:txBody>
      <dsp:txXfrm>
        <a:off x="6021615" y="3581803"/>
        <a:ext cx="2207130" cy="1142754"/>
      </dsp:txXfrm>
    </dsp:sp>
    <dsp:sp modelId="{A5D9B751-C86B-4492-9B2C-86219594644F}">
      <dsp:nvSpPr>
        <dsp:cNvPr id="0" name=""/>
        <dsp:cNvSpPr/>
      </dsp:nvSpPr>
      <dsp:spPr>
        <a:xfrm>
          <a:off x="6463041" y="4470612"/>
          <a:ext cx="1986417" cy="380918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Michele Williams, </a:t>
          </a:r>
          <a:r>
            <a:rPr lang="en-US" sz="1200" kern="1200" dirty="0" err="1"/>
            <a:t>Ed.D</a:t>
          </a:r>
          <a:r>
            <a:rPr lang="en-US" sz="1200" kern="1200" dirty="0"/>
            <a:t>.</a:t>
          </a:r>
        </a:p>
      </dsp:txBody>
      <dsp:txXfrm>
        <a:off x="6463041" y="4470612"/>
        <a:ext cx="1986417" cy="380918"/>
      </dsp:txXfrm>
    </dsp:sp>
    <dsp:sp modelId="{7E696840-EF34-47C5-926C-4EDF88795F77}">
      <dsp:nvSpPr>
        <dsp:cNvPr id="0" name=""/>
        <dsp:cNvSpPr/>
      </dsp:nvSpPr>
      <dsp:spPr>
        <a:xfrm>
          <a:off x="4688680" y="2567923"/>
          <a:ext cx="2073555" cy="4914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61255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Executive Associate</a:t>
          </a:r>
        </a:p>
      </dsp:txBody>
      <dsp:txXfrm>
        <a:off x="4688680" y="2567923"/>
        <a:ext cx="2073555" cy="491407"/>
      </dsp:txXfrm>
    </dsp:sp>
    <dsp:sp modelId="{AA67E4A1-6806-4E16-9C04-A9D4A68E49AA}">
      <dsp:nvSpPr>
        <dsp:cNvPr id="0" name=""/>
        <dsp:cNvSpPr/>
      </dsp:nvSpPr>
      <dsp:spPr>
        <a:xfrm>
          <a:off x="5220691" y="2943536"/>
          <a:ext cx="1859127" cy="287638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Veronica Rodriguez</a:t>
          </a:r>
        </a:p>
      </dsp:txBody>
      <dsp:txXfrm>
        <a:off x="5220691" y="2943536"/>
        <a:ext cx="1859127" cy="287638"/>
      </dsp:txXfrm>
    </dsp:sp>
    <dsp:sp modelId="{ED08CA3A-EB82-924A-AF7E-45E5D4434685}">
      <dsp:nvSpPr>
        <dsp:cNvPr id="0" name=""/>
        <dsp:cNvSpPr/>
      </dsp:nvSpPr>
      <dsp:spPr>
        <a:xfrm>
          <a:off x="79094" y="168004"/>
          <a:ext cx="2781602" cy="7007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61255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President, TTUHSC El Paso</a:t>
          </a:r>
        </a:p>
      </dsp:txBody>
      <dsp:txXfrm>
        <a:off x="79094" y="168004"/>
        <a:ext cx="2781602" cy="700782"/>
      </dsp:txXfrm>
    </dsp:sp>
    <dsp:sp modelId="{1918742C-CCAF-A043-BD06-A3857B3DC37F}">
      <dsp:nvSpPr>
        <dsp:cNvPr id="0" name=""/>
        <dsp:cNvSpPr/>
      </dsp:nvSpPr>
      <dsp:spPr>
        <a:xfrm>
          <a:off x="369633" y="614415"/>
          <a:ext cx="2677313" cy="380918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Richard A. Lange, M.D., M.B.A.</a:t>
          </a:r>
        </a:p>
      </dsp:txBody>
      <dsp:txXfrm>
        <a:off x="369633" y="614415"/>
        <a:ext cx="2677313" cy="3809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5D54DC-9FA2-4E5C-A3B1-EA8F8C1BB7C6}">
      <dsp:nvSpPr>
        <dsp:cNvPr id="0" name=""/>
        <dsp:cNvSpPr/>
      </dsp:nvSpPr>
      <dsp:spPr>
        <a:xfrm>
          <a:off x="4013374" y="1350998"/>
          <a:ext cx="301505" cy="643953"/>
        </a:xfrm>
        <a:custGeom>
          <a:avLst/>
          <a:gdLst/>
          <a:ahLst/>
          <a:cxnLst/>
          <a:rect l="0" t="0" r="0" b="0"/>
          <a:pathLst>
            <a:path>
              <a:moveTo>
                <a:pt x="301505" y="0"/>
              </a:moveTo>
              <a:lnTo>
                <a:pt x="301505" y="643953"/>
              </a:lnTo>
              <a:lnTo>
                <a:pt x="0" y="64395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64ADB1-BC58-D44B-9F64-E0C3D9038F34}">
      <dsp:nvSpPr>
        <dsp:cNvPr id="0" name=""/>
        <dsp:cNvSpPr/>
      </dsp:nvSpPr>
      <dsp:spPr>
        <a:xfrm>
          <a:off x="4314880" y="3641113"/>
          <a:ext cx="3385930" cy="503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055"/>
              </a:lnTo>
              <a:lnTo>
                <a:pt x="3385930" y="300055"/>
              </a:lnTo>
              <a:lnTo>
                <a:pt x="3385930" y="50331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1CC67E-0470-4624-9328-46D40ACD951E}">
      <dsp:nvSpPr>
        <dsp:cNvPr id="0" name=""/>
        <dsp:cNvSpPr/>
      </dsp:nvSpPr>
      <dsp:spPr>
        <a:xfrm>
          <a:off x="5397803" y="5015561"/>
          <a:ext cx="91440" cy="5033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331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38EAF0-2BA8-492B-B172-56B017B39D45}">
      <dsp:nvSpPr>
        <dsp:cNvPr id="0" name=""/>
        <dsp:cNvSpPr/>
      </dsp:nvSpPr>
      <dsp:spPr>
        <a:xfrm>
          <a:off x="4314880" y="3641113"/>
          <a:ext cx="1128643" cy="503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055"/>
              </a:lnTo>
              <a:lnTo>
                <a:pt x="1128643" y="300055"/>
              </a:lnTo>
              <a:lnTo>
                <a:pt x="1128643" y="50331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745B17-FB12-4804-BC39-648D86478630}">
      <dsp:nvSpPr>
        <dsp:cNvPr id="0" name=""/>
        <dsp:cNvSpPr/>
      </dsp:nvSpPr>
      <dsp:spPr>
        <a:xfrm>
          <a:off x="3140516" y="5015561"/>
          <a:ext cx="91440" cy="5033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331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D0C6F0-2EB3-4155-8B2F-B54C4E6714A9}">
      <dsp:nvSpPr>
        <dsp:cNvPr id="0" name=""/>
        <dsp:cNvSpPr/>
      </dsp:nvSpPr>
      <dsp:spPr>
        <a:xfrm>
          <a:off x="3186236" y="3641113"/>
          <a:ext cx="1128643" cy="503318"/>
        </a:xfrm>
        <a:custGeom>
          <a:avLst/>
          <a:gdLst/>
          <a:ahLst/>
          <a:cxnLst/>
          <a:rect l="0" t="0" r="0" b="0"/>
          <a:pathLst>
            <a:path>
              <a:moveTo>
                <a:pt x="1128643" y="0"/>
              </a:moveTo>
              <a:lnTo>
                <a:pt x="1128643" y="300055"/>
              </a:lnTo>
              <a:lnTo>
                <a:pt x="0" y="300055"/>
              </a:lnTo>
              <a:lnTo>
                <a:pt x="0" y="50331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6CA14F-CF77-4AFC-A0F1-41105EEAC7A0}">
      <dsp:nvSpPr>
        <dsp:cNvPr id="0" name=""/>
        <dsp:cNvSpPr/>
      </dsp:nvSpPr>
      <dsp:spPr>
        <a:xfrm>
          <a:off x="928949" y="3641113"/>
          <a:ext cx="3385930" cy="503318"/>
        </a:xfrm>
        <a:custGeom>
          <a:avLst/>
          <a:gdLst/>
          <a:ahLst/>
          <a:cxnLst/>
          <a:rect l="0" t="0" r="0" b="0"/>
          <a:pathLst>
            <a:path>
              <a:moveTo>
                <a:pt x="3385930" y="0"/>
              </a:moveTo>
              <a:lnTo>
                <a:pt x="3385930" y="300055"/>
              </a:lnTo>
              <a:lnTo>
                <a:pt x="0" y="300055"/>
              </a:lnTo>
              <a:lnTo>
                <a:pt x="0" y="50331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FC7A1D-3FC9-40D1-B95F-D3AC10A3A117}">
      <dsp:nvSpPr>
        <dsp:cNvPr id="0" name=""/>
        <dsp:cNvSpPr/>
      </dsp:nvSpPr>
      <dsp:spPr>
        <a:xfrm>
          <a:off x="4269160" y="1350998"/>
          <a:ext cx="91440" cy="14189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1898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B4248B-B5F4-41F9-9A88-40679E169A4A}">
      <dsp:nvSpPr>
        <dsp:cNvPr id="0" name=""/>
        <dsp:cNvSpPr/>
      </dsp:nvSpPr>
      <dsp:spPr>
        <a:xfrm>
          <a:off x="755679" y="0"/>
          <a:ext cx="2170184" cy="7405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2292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Vice President for Academic Affairs</a:t>
          </a:r>
        </a:p>
      </dsp:txBody>
      <dsp:txXfrm>
        <a:off x="755679" y="0"/>
        <a:ext cx="2170184" cy="740598"/>
      </dsp:txXfrm>
    </dsp:sp>
    <dsp:sp modelId="{C31FE456-1040-4D68-BC1D-E2DD15830A0A}">
      <dsp:nvSpPr>
        <dsp:cNvPr id="0" name=""/>
        <dsp:cNvSpPr/>
      </dsp:nvSpPr>
      <dsp:spPr>
        <a:xfrm>
          <a:off x="1283817" y="651732"/>
          <a:ext cx="1764777" cy="290376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Richard D. Brower, M.D.</a:t>
          </a:r>
        </a:p>
      </dsp:txBody>
      <dsp:txXfrm>
        <a:off x="1283817" y="651732"/>
        <a:ext cx="1764777" cy="290376"/>
      </dsp:txXfrm>
    </dsp:sp>
    <dsp:sp modelId="{01BFDD8F-AE92-4EA3-A007-EAB2305A0A1C}">
      <dsp:nvSpPr>
        <dsp:cNvPr id="0" name=""/>
        <dsp:cNvSpPr/>
      </dsp:nvSpPr>
      <dsp:spPr>
        <a:xfrm>
          <a:off x="3473625" y="479869"/>
          <a:ext cx="1682509" cy="8711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2292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Assistant Vice President for Academic Affairs</a:t>
          </a:r>
        </a:p>
      </dsp:txBody>
      <dsp:txXfrm>
        <a:off x="3473625" y="479869"/>
        <a:ext cx="1682509" cy="871128"/>
      </dsp:txXfrm>
    </dsp:sp>
    <dsp:sp modelId="{276CD637-8D64-45E3-8052-C115556C705A}">
      <dsp:nvSpPr>
        <dsp:cNvPr id="0" name=""/>
        <dsp:cNvSpPr/>
      </dsp:nvSpPr>
      <dsp:spPr>
        <a:xfrm>
          <a:off x="3842895" y="1247518"/>
          <a:ext cx="1514258" cy="290376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C. Herber-Valdez, </a:t>
          </a:r>
          <a:r>
            <a:rPr lang="en-US" sz="1200" kern="1200" dirty="0" err="1"/>
            <a:t>Ed.D</a:t>
          </a:r>
          <a:r>
            <a:rPr lang="en-US" sz="1200" kern="1200" dirty="0"/>
            <a:t>.</a:t>
          </a:r>
        </a:p>
      </dsp:txBody>
      <dsp:txXfrm>
        <a:off x="3842895" y="1247518"/>
        <a:ext cx="1514258" cy="290376"/>
      </dsp:txXfrm>
    </dsp:sp>
    <dsp:sp modelId="{1640A784-8889-42C6-B1B9-382CC9FCA3F3}">
      <dsp:nvSpPr>
        <dsp:cNvPr id="0" name=""/>
        <dsp:cNvSpPr/>
      </dsp:nvSpPr>
      <dsp:spPr>
        <a:xfrm>
          <a:off x="3473625" y="2769985"/>
          <a:ext cx="1682509" cy="8711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2292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Managing Director, OIRE</a:t>
          </a:r>
        </a:p>
      </dsp:txBody>
      <dsp:txXfrm>
        <a:off x="3473625" y="2769985"/>
        <a:ext cx="1682509" cy="871128"/>
      </dsp:txXfrm>
    </dsp:sp>
    <dsp:sp modelId="{A1D4ADBF-9454-4DBE-8A62-91BCC18CEBF2}">
      <dsp:nvSpPr>
        <dsp:cNvPr id="0" name=""/>
        <dsp:cNvSpPr/>
      </dsp:nvSpPr>
      <dsp:spPr>
        <a:xfrm>
          <a:off x="3810127" y="3447529"/>
          <a:ext cx="1514258" cy="290376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O. Alikaj-Fierro</a:t>
          </a:r>
          <a:r>
            <a:rPr lang="en-US" sz="1200" kern="1200"/>
            <a:t>, </a:t>
          </a:r>
          <a:r>
            <a:rPr lang="en-US" sz="1200" kern="1200" smtClean="0"/>
            <a:t>Ph.D</a:t>
          </a:r>
          <a:r>
            <a:rPr lang="en-US" sz="1200" kern="1200" dirty="0"/>
            <a:t>.</a:t>
          </a:r>
        </a:p>
      </dsp:txBody>
      <dsp:txXfrm>
        <a:off x="3810127" y="3447529"/>
        <a:ext cx="1514258" cy="290376"/>
      </dsp:txXfrm>
    </dsp:sp>
    <dsp:sp modelId="{7B0E35FC-4777-4CDF-8472-A8EE18972A80}">
      <dsp:nvSpPr>
        <dsp:cNvPr id="0" name=""/>
        <dsp:cNvSpPr/>
      </dsp:nvSpPr>
      <dsp:spPr>
        <a:xfrm>
          <a:off x="87694" y="4144432"/>
          <a:ext cx="1682509" cy="8711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2292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tx1"/>
              </a:solidFill>
            </a:rPr>
            <a:t>Chief/Senior Analyst</a:t>
          </a:r>
        </a:p>
      </dsp:txBody>
      <dsp:txXfrm>
        <a:off x="87694" y="4144432"/>
        <a:ext cx="1682509" cy="871128"/>
      </dsp:txXfrm>
    </dsp:sp>
    <dsp:sp modelId="{B26D6BB0-1992-4010-A63A-BBBF337FCBE1}">
      <dsp:nvSpPr>
        <dsp:cNvPr id="0" name=""/>
        <dsp:cNvSpPr/>
      </dsp:nvSpPr>
      <dsp:spPr>
        <a:xfrm>
          <a:off x="424196" y="4821977"/>
          <a:ext cx="1514258" cy="290376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chemeClr val="tx1"/>
              </a:solidFill>
            </a:rPr>
            <a:t>Leonora Ortega, B.M.S.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424196" y="4821977"/>
        <a:ext cx="1514258" cy="290376"/>
      </dsp:txXfrm>
    </dsp:sp>
    <dsp:sp modelId="{AFE3A448-1604-4FFF-B670-38A1D9B14EB5}">
      <dsp:nvSpPr>
        <dsp:cNvPr id="0" name=""/>
        <dsp:cNvSpPr/>
      </dsp:nvSpPr>
      <dsp:spPr>
        <a:xfrm>
          <a:off x="2344981" y="4144432"/>
          <a:ext cx="1682509" cy="8711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2292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/>
            <a:t>Assistant Managing </a:t>
          </a:r>
          <a:r>
            <a:rPr lang="en-US" sz="1600" kern="1200" dirty="0" smtClean="0"/>
            <a:t>Director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800" kern="1200" dirty="0" smtClean="0"/>
            <a:t>Assessment and Accreditation</a:t>
          </a:r>
          <a:endParaRPr lang="en-US" sz="800" kern="1200" dirty="0"/>
        </a:p>
      </dsp:txBody>
      <dsp:txXfrm>
        <a:off x="2344981" y="4144432"/>
        <a:ext cx="1682509" cy="871128"/>
      </dsp:txXfrm>
    </dsp:sp>
    <dsp:sp modelId="{6CF59083-F07B-4CD4-BFFF-8F77C45DA1DD}">
      <dsp:nvSpPr>
        <dsp:cNvPr id="0" name=""/>
        <dsp:cNvSpPr/>
      </dsp:nvSpPr>
      <dsp:spPr>
        <a:xfrm>
          <a:off x="2681483" y="4821977"/>
          <a:ext cx="1514258" cy="290376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Julie Ann Blow, Ph.D.</a:t>
          </a:r>
        </a:p>
      </dsp:txBody>
      <dsp:txXfrm>
        <a:off x="2681483" y="4821977"/>
        <a:ext cx="1514258" cy="290376"/>
      </dsp:txXfrm>
    </dsp:sp>
    <dsp:sp modelId="{BF524A17-F6EC-4843-9323-62DAF291802F}">
      <dsp:nvSpPr>
        <dsp:cNvPr id="0" name=""/>
        <dsp:cNvSpPr/>
      </dsp:nvSpPr>
      <dsp:spPr>
        <a:xfrm>
          <a:off x="2344981" y="5518880"/>
          <a:ext cx="1682509" cy="8711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2292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Chief Analyst</a:t>
          </a:r>
        </a:p>
      </dsp:txBody>
      <dsp:txXfrm>
        <a:off x="2344981" y="5518880"/>
        <a:ext cx="1682509" cy="871128"/>
      </dsp:txXfrm>
    </dsp:sp>
    <dsp:sp modelId="{301C290F-503E-46E8-8A78-DE407B258144}">
      <dsp:nvSpPr>
        <dsp:cNvPr id="0" name=""/>
        <dsp:cNvSpPr/>
      </dsp:nvSpPr>
      <dsp:spPr>
        <a:xfrm>
          <a:off x="2681483" y="6196424"/>
          <a:ext cx="1514258" cy="290376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Tony Figueroa, M.B.A.</a:t>
          </a:r>
        </a:p>
      </dsp:txBody>
      <dsp:txXfrm>
        <a:off x="2681483" y="6196424"/>
        <a:ext cx="1514258" cy="290376"/>
      </dsp:txXfrm>
    </dsp:sp>
    <dsp:sp modelId="{EA137799-87E9-42E7-95C4-AEE411C0D87E}">
      <dsp:nvSpPr>
        <dsp:cNvPr id="0" name=""/>
        <dsp:cNvSpPr/>
      </dsp:nvSpPr>
      <dsp:spPr>
        <a:xfrm>
          <a:off x="4602268" y="4144432"/>
          <a:ext cx="1682509" cy="8711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2292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Associate Managing Director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800" kern="1200" dirty="0" smtClean="0"/>
            <a:t>Institutional Research</a:t>
          </a:r>
          <a:endParaRPr lang="en-US" sz="800" kern="1200" dirty="0"/>
        </a:p>
      </dsp:txBody>
      <dsp:txXfrm>
        <a:off x="4602268" y="4144432"/>
        <a:ext cx="1682509" cy="871128"/>
      </dsp:txXfrm>
    </dsp:sp>
    <dsp:sp modelId="{53170CF3-9FA3-491D-8986-0CC11E69095D}">
      <dsp:nvSpPr>
        <dsp:cNvPr id="0" name=""/>
        <dsp:cNvSpPr/>
      </dsp:nvSpPr>
      <dsp:spPr>
        <a:xfrm>
          <a:off x="4938770" y="4821977"/>
          <a:ext cx="1514258" cy="290376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Martin D. Garcia, M.S.</a:t>
          </a:r>
        </a:p>
      </dsp:txBody>
      <dsp:txXfrm>
        <a:off x="4938770" y="4821977"/>
        <a:ext cx="1514258" cy="290376"/>
      </dsp:txXfrm>
    </dsp:sp>
    <dsp:sp modelId="{A3F7C6D7-1082-401C-9296-B50FF598CD14}">
      <dsp:nvSpPr>
        <dsp:cNvPr id="0" name=""/>
        <dsp:cNvSpPr/>
      </dsp:nvSpPr>
      <dsp:spPr>
        <a:xfrm>
          <a:off x="4602268" y="5518880"/>
          <a:ext cx="1682509" cy="8711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2292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Chief Analyst</a:t>
          </a:r>
        </a:p>
      </dsp:txBody>
      <dsp:txXfrm>
        <a:off x="4602268" y="5518880"/>
        <a:ext cx="1682509" cy="871128"/>
      </dsp:txXfrm>
    </dsp:sp>
    <dsp:sp modelId="{A346C483-CAB0-4FBF-9EC4-FEC9188683A7}">
      <dsp:nvSpPr>
        <dsp:cNvPr id="0" name=""/>
        <dsp:cNvSpPr/>
      </dsp:nvSpPr>
      <dsp:spPr>
        <a:xfrm>
          <a:off x="4938770" y="6196424"/>
          <a:ext cx="1514258" cy="290376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Alejandro </a:t>
          </a:r>
          <a:r>
            <a:rPr lang="en-US" sz="1200" kern="1200" dirty="0" smtClean="0"/>
            <a:t>Lara, M.S. </a:t>
          </a:r>
          <a:endParaRPr lang="en-US" sz="1200" kern="1200" dirty="0"/>
        </a:p>
      </dsp:txBody>
      <dsp:txXfrm>
        <a:off x="4938770" y="6196424"/>
        <a:ext cx="1514258" cy="290376"/>
      </dsp:txXfrm>
    </dsp:sp>
    <dsp:sp modelId="{3F51A8D5-52BA-454E-A0E6-4928701DE557}">
      <dsp:nvSpPr>
        <dsp:cNvPr id="0" name=""/>
        <dsp:cNvSpPr/>
      </dsp:nvSpPr>
      <dsp:spPr>
        <a:xfrm>
          <a:off x="6859555" y="4144432"/>
          <a:ext cx="1682509" cy="8711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2292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Administrative Assistant</a:t>
          </a:r>
        </a:p>
      </dsp:txBody>
      <dsp:txXfrm>
        <a:off x="6859555" y="4144432"/>
        <a:ext cx="1682509" cy="871128"/>
      </dsp:txXfrm>
    </dsp:sp>
    <dsp:sp modelId="{7B3B0570-CE6E-B343-85E3-9267FA2151A7}">
      <dsp:nvSpPr>
        <dsp:cNvPr id="0" name=""/>
        <dsp:cNvSpPr/>
      </dsp:nvSpPr>
      <dsp:spPr>
        <a:xfrm>
          <a:off x="7196057" y="4821977"/>
          <a:ext cx="1514258" cy="290376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Aurora (Terry) Mendez</a:t>
          </a:r>
        </a:p>
      </dsp:txBody>
      <dsp:txXfrm>
        <a:off x="7196057" y="4821977"/>
        <a:ext cx="1514258" cy="290376"/>
      </dsp:txXfrm>
    </dsp:sp>
    <dsp:sp modelId="{5ACF5217-1F8D-4CD8-8973-68941D71A946}">
      <dsp:nvSpPr>
        <dsp:cNvPr id="0" name=""/>
        <dsp:cNvSpPr/>
      </dsp:nvSpPr>
      <dsp:spPr>
        <a:xfrm>
          <a:off x="2359098" y="1687156"/>
          <a:ext cx="1654276" cy="6155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2292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Section Coordinator</a:t>
          </a:r>
        </a:p>
      </dsp:txBody>
      <dsp:txXfrm>
        <a:off x="2359098" y="1687156"/>
        <a:ext cx="1654276" cy="615591"/>
      </dsp:txXfrm>
    </dsp:sp>
    <dsp:sp modelId="{32653DA8-C5E5-4079-8D2C-14BE53E0B9E9}">
      <dsp:nvSpPr>
        <dsp:cNvPr id="0" name=""/>
        <dsp:cNvSpPr/>
      </dsp:nvSpPr>
      <dsp:spPr>
        <a:xfrm>
          <a:off x="2681483" y="2179583"/>
          <a:ext cx="1514258" cy="290376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Veronica De Lara</a:t>
          </a:r>
        </a:p>
      </dsp:txBody>
      <dsp:txXfrm>
        <a:off x="2681483" y="2179583"/>
        <a:ext cx="1514258" cy="2903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F76828-2A73-4E6A-A9D9-DB38544DB253}">
      <dsp:nvSpPr>
        <dsp:cNvPr id="0" name=""/>
        <dsp:cNvSpPr/>
      </dsp:nvSpPr>
      <dsp:spPr>
        <a:xfrm>
          <a:off x="4468076" y="2941636"/>
          <a:ext cx="262781" cy="34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352"/>
              </a:lnTo>
              <a:lnTo>
                <a:pt x="262781" y="34735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1DDABE-6E34-4513-BE0E-559066F39FFF}">
      <dsp:nvSpPr>
        <dsp:cNvPr id="0" name=""/>
        <dsp:cNvSpPr/>
      </dsp:nvSpPr>
      <dsp:spPr>
        <a:xfrm>
          <a:off x="4468076" y="2941636"/>
          <a:ext cx="3576810" cy="8189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5283"/>
              </a:lnTo>
              <a:lnTo>
                <a:pt x="3576810" y="655283"/>
              </a:lnTo>
              <a:lnTo>
                <a:pt x="3576810" y="81899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1C50EE-C1C7-4606-8C6B-DB1F662DE740}">
      <dsp:nvSpPr>
        <dsp:cNvPr id="0" name=""/>
        <dsp:cNvSpPr/>
      </dsp:nvSpPr>
      <dsp:spPr>
        <a:xfrm>
          <a:off x="4468076" y="2941636"/>
          <a:ext cx="1758740" cy="8189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5283"/>
              </a:lnTo>
              <a:lnTo>
                <a:pt x="1758740" y="655283"/>
              </a:lnTo>
              <a:lnTo>
                <a:pt x="1758740" y="81899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BA0CC4-F79A-4388-B363-560C4A8E74C9}">
      <dsp:nvSpPr>
        <dsp:cNvPr id="0" name=""/>
        <dsp:cNvSpPr/>
      </dsp:nvSpPr>
      <dsp:spPr>
        <a:xfrm>
          <a:off x="4363027" y="2941636"/>
          <a:ext cx="91440" cy="818996"/>
        </a:xfrm>
        <a:custGeom>
          <a:avLst/>
          <a:gdLst/>
          <a:ahLst/>
          <a:cxnLst/>
          <a:rect l="0" t="0" r="0" b="0"/>
          <a:pathLst>
            <a:path>
              <a:moveTo>
                <a:pt x="105048" y="0"/>
              </a:moveTo>
              <a:lnTo>
                <a:pt x="105048" y="655283"/>
              </a:lnTo>
              <a:lnTo>
                <a:pt x="45720" y="655283"/>
              </a:lnTo>
              <a:lnTo>
                <a:pt x="45720" y="81899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A6CEF8-430D-4AF4-A5CA-AC68ACB7896A}">
      <dsp:nvSpPr>
        <dsp:cNvPr id="0" name=""/>
        <dsp:cNvSpPr/>
      </dsp:nvSpPr>
      <dsp:spPr>
        <a:xfrm>
          <a:off x="2590677" y="2941636"/>
          <a:ext cx="1877398" cy="818996"/>
        </a:xfrm>
        <a:custGeom>
          <a:avLst/>
          <a:gdLst/>
          <a:ahLst/>
          <a:cxnLst/>
          <a:rect l="0" t="0" r="0" b="0"/>
          <a:pathLst>
            <a:path>
              <a:moveTo>
                <a:pt x="1877398" y="0"/>
              </a:moveTo>
              <a:lnTo>
                <a:pt x="1877398" y="655283"/>
              </a:lnTo>
              <a:lnTo>
                <a:pt x="0" y="655283"/>
              </a:lnTo>
              <a:lnTo>
                <a:pt x="0" y="81899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5D531B-1CCE-456C-9D0C-3196D37B7400}">
      <dsp:nvSpPr>
        <dsp:cNvPr id="0" name=""/>
        <dsp:cNvSpPr/>
      </dsp:nvSpPr>
      <dsp:spPr>
        <a:xfrm>
          <a:off x="767217" y="2941636"/>
          <a:ext cx="3700858" cy="818996"/>
        </a:xfrm>
        <a:custGeom>
          <a:avLst/>
          <a:gdLst/>
          <a:ahLst/>
          <a:cxnLst/>
          <a:rect l="0" t="0" r="0" b="0"/>
          <a:pathLst>
            <a:path>
              <a:moveTo>
                <a:pt x="3700858" y="0"/>
              </a:moveTo>
              <a:lnTo>
                <a:pt x="3700858" y="655283"/>
              </a:lnTo>
              <a:lnTo>
                <a:pt x="0" y="655283"/>
              </a:lnTo>
              <a:lnTo>
                <a:pt x="0" y="81899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68E4E5-1578-4EEB-81C9-2238BE08A04B}">
      <dsp:nvSpPr>
        <dsp:cNvPr id="0" name=""/>
        <dsp:cNvSpPr/>
      </dsp:nvSpPr>
      <dsp:spPr>
        <a:xfrm>
          <a:off x="3635402" y="2240009"/>
          <a:ext cx="1665347" cy="7016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99007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Vice President for Academic Affairs</a:t>
          </a:r>
        </a:p>
      </dsp:txBody>
      <dsp:txXfrm>
        <a:off x="3635402" y="2240009"/>
        <a:ext cx="1665347" cy="701626"/>
      </dsp:txXfrm>
    </dsp:sp>
    <dsp:sp modelId="{935B2AC6-C942-4CFF-9534-E4C945BF404D}">
      <dsp:nvSpPr>
        <dsp:cNvPr id="0" name=""/>
        <dsp:cNvSpPr/>
      </dsp:nvSpPr>
      <dsp:spPr>
        <a:xfrm>
          <a:off x="4118883" y="2824701"/>
          <a:ext cx="1219617" cy="233875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/>
            <a:t>Richard D. Brower, M.D.</a:t>
          </a:r>
        </a:p>
      </dsp:txBody>
      <dsp:txXfrm>
        <a:off x="4118883" y="2824701"/>
        <a:ext cx="1219617" cy="233875"/>
      </dsp:txXfrm>
    </dsp:sp>
    <dsp:sp modelId="{6D1B0510-B505-4CE6-8456-800B021CAB20}">
      <dsp:nvSpPr>
        <dsp:cNvPr id="0" name=""/>
        <dsp:cNvSpPr/>
      </dsp:nvSpPr>
      <dsp:spPr>
        <a:xfrm>
          <a:off x="89652" y="3760632"/>
          <a:ext cx="1355130" cy="13410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99007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Libraries</a:t>
          </a:r>
        </a:p>
      </dsp:txBody>
      <dsp:txXfrm>
        <a:off x="89652" y="3760632"/>
        <a:ext cx="1355130" cy="1341082"/>
      </dsp:txXfrm>
    </dsp:sp>
    <dsp:sp modelId="{66FEB9FD-D54E-4506-9064-1FC5997387D9}">
      <dsp:nvSpPr>
        <dsp:cNvPr id="0" name=""/>
        <dsp:cNvSpPr/>
      </dsp:nvSpPr>
      <dsp:spPr>
        <a:xfrm>
          <a:off x="379996" y="4988534"/>
          <a:ext cx="1230399" cy="233875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/>
            <a:t>Lisa Beinhoff, Ph.D.</a:t>
          </a:r>
        </a:p>
      </dsp:txBody>
      <dsp:txXfrm>
        <a:off x="379996" y="4988534"/>
        <a:ext cx="1230399" cy="233875"/>
      </dsp:txXfrm>
    </dsp:sp>
    <dsp:sp modelId="{A973BB49-FE6B-4CF3-B8B5-18F44658A00F}">
      <dsp:nvSpPr>
        <dsp:cNvPr id="0" name=""/>
        <dsp:cNvSpPr/>
      </dsp:nvSpPr>
      <dsp:spPr>
        <a:xfrm>
          <a:off x="1913112" y="3760632"/>
          <a:ext cx="1355130" cy="13410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99007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TECHS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(sim center)</a:t>
          </a:r>
        </a:p>
      </dsp:txBody>
      <dsp:txXfrm>
        <a:off x="1913112" y="3760632"/>
        <a:ext cx="1355130" cy="1341082"/>
      </dsp:txXfrm>
    </dsp:sp>
    <dsp:sp modelId="{2B106000-478F-4709-BA46-EA8823E32FFB}">
      <dsp:nvSpPr>
        <dsp:cNvPr id="0" name=""/>
        <dsp:cNvSpPr/>
      </dsp:nvSpPr>
      <dsp:spPr>
        <a:xfrm>
          <a:off x="2208847" y="4988534"/>
          <a:ext cx="1219617" cy="233875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/>
            <a:t>Scott Crawford, M.D.</a:t>
          </a:r>
        </a:p>
      </dsp:txBody>
      <dsp:txXfrm>
        <a:off x="2208847" y="4988534"/>
        <a:ext cx="1219617" cy="233875"/>
      </dsp:txXfrm>
    </dsp:sp>
    <dsp:sp modelId="{75C0024C-43BF-48BE-BFCE-3D7B0AFA4D72}">
      <dsp:nvSpPr>
        <dsp:cNvPr id="0" name=""/>
        <dsp:cNvSpPr/>
      </dsp:nvSpPr>
      <dsp:spPr>
        <a:xfrm>
          <a:off x="3731181" y="3760632"/>
          <a:ext cx="1355130" cy="13410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99007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Student Services-Student Engagement</a:t>
          </a:r>
        </a:p>
      </dsp:txBody>
      <dsp:txXfrm>
        <a:off x="3731181" y="3760632"/>
        <a:ext cx="1355130" cy="1341082"/>
      </dsp:txXfrm>
    </dsp:sp>
    <dsp:sp modelId="{A5D9B751-C86B-4492-9B2C-86219594644F}">
      <dsp:nvSpPr>
        <dsp:cNvPr id="0" name=""/>
        <dsp:cNvSpPr/>
      </dsp:nvSpPr>
      <dsp:spPr>
        <a:xfrm>
          <a:off x="4026917" y="4988534"/>
          <a:ext cx="1219617" cy="233875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/>
            <a:t>Robin Dankovich, </a:t>
          </a:r>
          <a:r>
            <a:rPr lang="en-US" sz="900" kern="1200" dirty="0" err="1"/>
            <a:t>Ed.D</a:t>
          </a:r>
          <a:r>
            <a:rPr lang="en-US" sz="900" kern="1200" dirty="0"/>
            <a:t>.</a:t>
          </a:r>
        </a:p>
      </dsp:txBody>
      <dsp:txXfrm>
        <a:off x="4026917" y="4988534"/>
        <a:ext cx="1219617" cy="233875"/>
      </dsp:txXfrm>
    </dsp:sp>
    <dsp:sp modelId="{0B9BE5B8-9B7C-4BEC-9939-891948E0538F}">
      <dsp:nvSpPr>
        <dsp:cNvPr id="0" name=""/>
        <dsp:cNvSpPr/>
      </dsp:nvSpPr>
      <dsp:spPr>
        <a:xfrm>
          <a:off x="5549251" y="3760632"/>
          <a:ext cx="1355130" cy="13410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99007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Graduate Medical Education</a:t>
          </a:r>
        </a:p>
      </dsp:txBody>
      <dsp:txXfrm>
        <a:off x="5549251" y="3760632"/>
        <a:ext cx="1355130" cy="1341082"/>
      </dsp:txXfrm>
    </dsp:sp>
    <dsp:sp modelId="{45CEA8F4-3829-41E2-9BDA-CAD7595F74FB}">
      <dsp:nvSpPr>
        <dsp:cNvPr id="0" name=""/>
        <dsp:cNvSpPr/>
      </dsp:nvSpPr>
      <dsp:spPr>
        <a:xfrm>
          <a:off x="5844987" y="4988534"/>
          <a:ext cx="1219617" cy="233875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Armando Meza, M.D.</a:t>
          </a:r>
        </a:p>
      </dsp:txBody>
      <dsp:txXfrm>
        <a:off x="5844987" y="4988534"/>
        <a:ext cx="1219617" cy="233875"/>
      </dsp:txXfrm>
    </dsp:sp>
    <dsp:sp modelId="{3BB2F927-A2AB-4B61-A1AD-2003E11E8A9F}">
      <dsp:nvSpPr>
        <dsp:cNvPr id="0" name=""/>
        <dsp:cNvSpPr/>
      </dsp:nvSpPr>
      <dsp:spPr>
        <a:xfrm>
          <a:off x="7367321" y="3760632"/>
          <a:ext cx="1355130" cy="13410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99007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PLFSOM: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OME, OSA, OA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 dirty="0"/>
        </a:p>
      </dsp:txBody>
      <dsp:txXfrm>
        <a:off x="7367321" y="3760632"/>
        <a:ext cx="1355130" cy="1341082"/>
      </dsp:txXfrm>
    </dsp:sp>
    <dsp:sp modelId="{84F66564-CAA2-4B6D-AEE4-B5D3F4FD8781}">
      <dsp:nvSpPr>
        <dsp:cNvPr id="0" name=""/>
        <dsp:cNvSpPr/>
      </dsp:nvSpPr>
      <dsp:spPr>
        <a:xfrm>
          <a:off x="7663056" y="4761033"/>
          <a:ext cx="1219617" cy="688878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/>
            <a:t>Irene Alexandraki, M.D.</a:t>
          </a:r>
        </a:p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/>
            <a:t>Linda Ellis, M.D.</a:t>
          </a:r>
        </a:p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/>
            <a:t>Cynthia Perry, Ph.D.</a:t>
          </a:r>
        </a:p>
      </dsp:txBody>
      <dsp:txXfrm>
        <a:off x="7663056" y="4761033"/>
        <a:ext cx="1219617" cy="688878"/>
      </dsp:txXfrm>
    </dsp:sp>
    <dsp:sp modelId="{7E696840-EF34-47C5-926C-4EDF88795F77}">
      <dsp:nvSpPr>
        <dsp:cNvPr id="0" name=""/>
        <dsp:cNvSpPr/>
      </dsp:nvSpPr>
      <dsp:spPr>
        <a:xfrm>
          <a:off x="4730858" y="3138132"/>
          <a:ext cx="1273118" cy="3017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99007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/>
            <a:t>Executive Associate</a:t>
          </a:r>
        </a:p>
      </dsp:txBody>
      <dsp:txXfrm>
        <a:off x="4730858" y="3138132"/>
        <a:ext cx="1273118" cy="301713"/>
      </dsp:txXfrm>
    </dsp:sp>
    <dsp:sp modelId="{AA67E4A1-6806-4E16-9C04-A9D4A68E49AA}">
      <dsp:nvSpPr>
        <dsp:cNvPr id="0" name=""/>
        <dsp:cNvSpPr/>
      </dsp:nvSpPr>
      <dsp:spPr>
        <a:xfrm>
          <a:off x="5057501" y="3368750"/>
          <a:ext cx="1141464" cy="176604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/>
            <a:t>Veronica Rodriguez</a:t>
          </a:r>
        </a:p>
      </dsp:txBody>
      <dsp:txXfrm>
        <a:off x="5057501" y="3368750"/>
        <a:ext cx="1141464" cy="1766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1CE2-30DC-4242-B4B8-D48690FD0BF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135BB-A98E-43DE-8CE5-863575075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3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1CE2-30DC-4242-B4B8-D48690FD0BF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135BB-A98E-43DE-8CE5-863575075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094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1CE2-30DC-4242-B4B8-D48690FD0BF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135BB-A98E-43DE-8CE5-863575075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40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1CE2-30DC-4242-B4B8-D48690FD0BF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135BB-A98E-43DE-8CE5-863575075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110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1CE2-30DC-4242-B4B8-D48690FD0BF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135BB-A98E-43DE-8CE5-863575075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568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1CE2-30DC-4242-B4B8-D48690FD0BF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135BB-A98E-43DE-8CE5-863575075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275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1CE2-30DC-4242-B4B8-D48690FD0BF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135BB-A98E-43DE-8CE5-863575075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7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1CE2-30DC-4242-B4B8-D48690FD0BF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135BB-A98E-43DE-8CE5-863575075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674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1CE2-30DC-4242-B4B8-D48690FD0BF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135BB-A98E-43DE-8CE5-863575075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82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1CE2-30DC-4242-B4B8-D48690FD0BF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135BB-A98E-43DE-8CE5-863575075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832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1CE2-30DC-4242-B4B8-D48690FD0BF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135BB-A98E-43DE-8CE5-863575075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11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61CE2-30DC-4242-B4B8-D48690FD0BF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135BB-A98E-43DE-8CE5-863575075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366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3500867"/>
              </p:ext>
            </p:extLst>
          </p:nvPr>
        </p:nvGraphicFramePr>
        <p:xfrm>
          <a:off x="98191" y="85917"/>
          <a:ext cx="8947617" cy="66769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07618" y="309288"/>
            <a:ext cx="234430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TTUHSC El Paso Office of Academic Affairs (OAA)</a:t>
            </a:r>
          </a:p>
          <a:p>
            <a:pPr algn="ctr"/>
            <a:r>
              <a:rPr lang="en-US" sz="800" i="1" dirty="0" smtClean="0"/>
              <a:t>v02DEC2021</a:t>
            </a:r>
            <a:endParaRPr lang="en-US" sz="800" i="1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1CB7435B-FB55-6A4D-BBBF-40E3EC838D9B}"/>
              </a:ext>
            </a:extLst>
          </p:cNvPr>
          <p:cNvCxnSpPr/>
          <p:nvPr/>
        </p:nvCxnSpPr>
        <p:spPr>
          <a:xfrm flipH="1">
            <a:off x="657546" y="1078729"/>
            <a:ext cx="8474" cy="2609693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31EC0E6-64B7-C845-ADA5-25581FD57EDD}"/>
              </a:ext>
            </a:extLst>
          </p:cNvPr>
          <p:cNvSpPr txBox="1"/>
          <p:nvPr/>
        </p:nvSpPr>
        <p:spPr>
          <a:xfrm>
            <a:off x="619365" y="2469665"/>
            <a:ext cx="2270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/>
              <a:t>Quarterly and ad hoc meetings with the president relating to institutional research and reports prepared for external agencies such as the LBB</a:t>
            </a:r>
          </a:p>
        </p:txBody>
      </p:sp>
      <p:cxnSp>
        <p:nvCxnSpPr>
          <p:cNvPr id="8" name="Elbow Connector 7"/>
          <p:cNvCxnSpPr/>
          <p:nvPr/>
        </p:nvCxnSpPr>
        <p:spPr>
          <a:xfrm>
            <a:off x="1894114" y="1078729"/>
            <a:ext cx="1240972" cy="600781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180397" y="5461686"/>
            <a:ext cx="2203704" cy="1143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9144" tIns="9144" rIns="9144" bIns="164592" rtlCol="0" anchor="ctr" anchorCtr="0">
            <a:spAutoFit/>
          </a:bodyPr>
          <a:lstStyle/>
          <a:p>
            <a:pPr lvl="0" algn="ctr"/>
            <a:r>
              <a:rPr lang="en-US" sz="1600" dirty="0" smtClean="0">
                <a:solidFill>
                  <a:srgbClr val="C00000"/>
                </a:solidFill>
              </a:rPr>
              <a:t>Assistant </a:t>
            </a:r>
            <a:r>
              <a:rPr lang="en-US" sz="1600" dirty="0">
                <a:solidFill>
                  <a:srgbClr val="C00000"/>
                </a:solidFill>
              </a:rPr>
              <a:t>Director for Academic Data and Systems Enhancement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08855" y="6349978"/>
            <a:ext cx="1984248" cy="365760"/>
          </a:xfrm>
          <a:prstGeom prst="rect">
            <a:avLst/>
          </a:prstGeom>
          <a:solidFill>
            <a:schemeClr val="dk1">
              <a:tint val="40000"/>
              <a:hueOff val="0"/>
              <a:satOff val="0"/>
              <a:lumOff val="0"/>
              <a:alpha val="90000"/>
            </a:schemeClr>
          </a:solidFill>
          <a:ln w="12700">
            <a:solidFill>
              <a:schemeClr val="tx1"/>
            </a:solidFill>
          </a:ln>
        </p:spPr>
        <p:txBody>
          <a:bodyPr wrap="square" lIns="27432" tIns="9144" rIns="27432" bIns="9144" rtlCol="0" anchor="ctr" anchorCtr="0">
            <a:noAutofit/>
          </a:bodyPr>
          <a:lstStyle/>
          <a:p>
            <a:pPr lvl="0" algn="r"/>
            <a:r>
              <a:rPr lang="en-US" sz="1200" dirty="0" smtClean="0">
                <a:solidFill>
                  <a:srgbClr val="C00000"/>
                </a:solidFill>
              </a:rPr>
              <a:t>Vacant</a:t>
            </a:r>
            <a:endParaRPr lang="en-US" sz="1200" dirty="0">
              <a:solidFill>
                <a:srgbClr val="C0000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271994" y="4926227"/>
            <a:ext cx="10255" cy="53545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538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457106928"/>
              </p:ext>
            </p:extLst>
          </p:nvPr>
        </p:nvGraphicFramePr>
        <p:xfrm>
          <a:off x="172995" y="175055"/>
          <a:ext cx="8798011" cy="6507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Straight Connector 3"/>
          <p:cNvCxnSpPr>
            <a:cxnSpLocks/>
          </p:cNvCxnSpPr>
          <p:nvPr/>
        </p:nvCxnSpPr>
        <p:spPr>
          <a:xfrm>
            <a:off x="3102796" y="585627"/>
            <a:ext cx="544530" cy="442167"/>
          </a:xfrm>
          <a:prstGeom prst="line">
            <a:avLst/>
          </a:prstGeom>
          <a:ln w="158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120879" y="319908"/>
            <a:ext cx="2803471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dirty="0">
                <a:solidFill>
                  <a:prstClr val="black"/>
                </a:solidFill>
              </a:rPr>
              <a:t>TTUHSC El Paso Office of Institutional Research and Effectiveness (OIRE)</a:t>
            </a:r>
          </a:p>
          <a:p>
            <a:pPr lvl="0" algn="ctr"/>
            <a:r>
              <a:rPr lang="en-US" sz="1200" dirty="0">
                <a:solidFill>
                  <a:prstClr val="black"/>
                </a:solidFill>
              </a:rPr>
              <a:t>A component of the </a:t>
            </a:r>
            <a:r>
              <a:rPr lang="en-US" sz="1200" dirty="0" smtClean="0">
                <a:solidFill>
                  <a:prstClr val="black"/>
                </a:solidFill>
              </a:rPr>
              <a:t>TTUHSC El Paso </a:t>
            </a:r>
            <a:r>
              <a:rPr lang="en-US" sz="1200" dirty="0">
                <a:solidFill>
                  <a:prstClr val="black"/>
                </a:solidFill>
              </a:rPr>
              <a:t>Office of Academic Affairs</a:t>
            </a:r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en-US" sz="800" i="1" dirty="0"/>
              <a:t>v02DEC2021</a:t>
            </a:r>
            <a:endParaRPr lang="en-US" sz="800" i="1" dirty="0"/>
          </a:p>
        </p:txBody>
      </p:sp>
    </p:spTree>
    <p:extLst>
      <p:ext uri="{BB962C8B-B14F-4D97-AF65-F5344CB8AC3E}">
        <p14:creationId xmlns:p14="http://schemas.microsoft.com/office/powerpoint/2010/main" val="332285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46595584"/>
              </p:ext>
            </p:extLst>
          </p:nvPr>
        </p:nvGraphicFramePr>
        <p:xfrm>
          <a:off x="98191" y="69441"/>
          <a:ext cx="8947617" cy="66769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712431" y="309288"/>
            <a:ext cx="2939489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TTUHSC El Paso</a:t>
            </a:r>
          </a:p>
          <a:p>
            <a:pPr algn="ctr"/>
            <a:r>
              <a:rPr lang="en-US" dirty="0"/>
              <a:t>Vice President for Academic Affairs</a:t>
            </a:r>
          </a:p>
          <a:p>
            <a:pPr algn="ctr"/>
            <a:r>
              <a:rPr lang="en-US" sz="1200" dirty="0"/>
              <a:t>Operational Reporting Lines Involving Units Not Within the Office of Academic Affairs</a:t>
            </a:r>
          </a:p>
          <a:p>
            <a:pPr algn="ctr"/>
            <a:r>
              <a:rPr lang="en-US" sz="800" i="1" dirty="0"/>
              <a:t>v23JUL2021RDB</a:t>
            </a:r>
          </a:p>
        </p:txBody>
      </p:sp>
    </p:spTree>
    <p:extLst>
      <p:ext uri="{BB962C8B-B14F-4D97-AF65-F5344CB8AC3E}">
        <p14:creationId xmlns:p14="http://schemas.microsoft.com/office/powerpoint/2010/main" val="5277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061466903"/>
              </p:ext>
            </p:extLst>
          </p:nvPr>
        </p:nvGraphicFramePr>
        <p:xfrm>
          <a:off x="251927" y="377891"/>
          <a:ext cx="8640147" cy="6102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307618" y="309288"/>
            <a:ext cx="234430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Roles of the TTUHSC </a:t>
            </a:r>
            <a:r>
              <a:rPr lang="en-US" dirty="0"/>
              <a:t>El Paso </a:t>
            </a:r>
            <a:r>
              <a:rPr lang="en-US" dirty="0" smtClean="0"/>
              <a:t>Academic Council and relationship to the Office </a:t>
            </a:r>
            <a:r>
              <a:rPr lang="en-US" dirty="0"/>
              <a:t>of Academic Affairs (OAA)</a:t>
            </a:r>
          </a:p>
          <a:p>
            <a:pPr algn="ctr"/>
            <a:r>
              <a:rPr lang="en-US" sz="800" i="1" dirty="0"/>
              <a:t>v23JUL2021RDB</a:t>
            </a:r>
          </a:p>
        </p:txBody>
      </p:sp>
    </p:spTree>
    <p:extLst>
      <p:ext uri="{BB962C8B-B14F-4D97-AF65-F5344CB8AC3E}">
        <p14:creationId xmlns:p14="http://schemas.microsoft.com/office/powerpoint/2010/main" val="3983688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765314707"/>
              </p:ext>
            </p:extLst>
          </p:nvPr>
        </p:nvGraphicFramePr>
        <p:xfrm>
          <a:off x="122739" y="730293"/>
          <a:ext cx="6893881" cy="5652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854181" y="320631"/>
            <a:ext cx="297026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TTUHSC El Paso Office of Interprofessional Education (OIPE)</a:t>
            </a:r>
          </a:p>
          <a:p>
            <a:pPr algn="ctr"/>
            <a:r>
              <a:rPr lang="en-US" sz="1200" dirty="0"/>
              <a:t>A ‘virtual office’ sponsored by the </a:t>
            </a:r>
            <a:r>
              <a:rPr lang="en-US" sz="1200" dirty="0" smtClean="0"/>
              <a:t>TTUHSC El Paso </a:t>
            </a:r>
            <a:r>
              <a:rPr lang="en-US" sz="1200" dirty="0"/>
              <a:t>Office of Academic Affairs</a:t>
            </a:r>
          </a:p>
          <a:p>
            <a:pPr algn="ctr"/>
            <a:r>
              <a:rPr lang="en-US" sz="800" i="1" dirty="0"/>
              <a:t>v15SEP2021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58492" y="890017"/>
            <a:ext cx="21299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Provides executive support for the IPE Committee and IPE initiatives. </a:t>
            </a:r>
          </a:p>
          <a:p>
            <a:r>
              <a:rPr lang="en-US" sz="1200" dirty="0"/>
              <a:t>Reports to the VP for Academic Affairs.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58492" y="5031990"/>
            <a:ext cx="2129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Guides, manages, and evaluates all TTUHSC El Paso IPE programs</a:t>
            </a:r>
          </a:p>
          <a:p>
            <a:r>
              <a:rPr lang="en-US" sz="1200" dirty="0"/>
              <a:t>Reports annually to the TTUHSC El Paso Academic Council</a:t>
            </a:r>
          </a:p>
        </p:txBody>
      </p:sp>
    </p:spTree>
    <p:extLst>
      <p:ext uri="{BB962C8B-B14F-4D97-AF65-F5344CB8AC3E}">
        <p14:creationId xmlns:p14="http://schemas.microsoft.com/office/powerpoint/2010/main" val="2024021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17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TTUHSC El Paso </a:t>
            </a:r>
            <a:r>
              <a:rPr lang="en-US" sz="4000" dirty="0"/>
              <a:t>Office of Academic Affairs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Institutional </a:t>
            </a:r>
            <a:r>
              <a:rPr lang="en-US" sz="2400" dirty="0" smtClean="0"/>
              <a:t>Responsibilities</a:t>
            </a:r>
            <a:br>
              <a:rPr lang="en-US" sz="2400" dirty="0" smtClean="0"/>
            </a:br>
            <a:r>
              <a:rPr lang="en-US" sz="900" i="1" dirty="0"/>
              <a:t>v23JUL2021RDB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628650" y="1181797"/>
            <a:ext cx="78867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Support for academic operations and development, including:</a:t>
            </a:r>
          </a:p>
          <a:p>
            <a:pPr lvl="1"/>
            <a:r>
              <a:rPr lang="en-US" dirty="0"/>
              <a:t>Registrar, student services, student engagement</a:t>
            </a:r>
          </a:p>
          <a:p>
            <a:pPr lvl="1"/>
            <a:r>
              <a:rPr lang="en-US" dirty="0"/>
              <a:t>Oversight of program development, accreditation, and compliance (including degree and certificate programs and GME)</a:t>
            </a:r>
          </a:p>
          <a:p>
            <a:pPr lvl="1"/>
            <a:r>
              <a:rPr lang="en-US" dirty="0"/>
              <a:t>Academic Council executive support and management of academic policies</a:t>
            </a:r>
          </a:p>
          <a:p>
            <a:pPr lvl="1"/>
            <a:r>
              <a:rPr lang="en-US" dirty="0"/>
              <a:t>Learning environment integrity and safety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Academically-related resource management and contracting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Student and trainee appeals</a:t>
            </a:r>
          </a:p>
          <a:p>
            <a:r>
              <a:rPr lang="en-US" dirty="0">
                <a:solidFill>
                  <a:prstClr val="black"/>
                </a:solidFill>
              </a:rPr>
              <a:t>Support for </a:t>
            </a:r>
            <a:r>
              <a:rPr lang="en-US" dirty="0" smtClean="0">
                <a:solidFill>
                  <a:prstClr val="black"/>
                </a:solidFill>
              </a:rPr>
              <a:t>interprofessional </a:t>
            </a:r>
            <a:r>
              <a:rPr lang="en-US" dirty="0">
                <a:solidFill>
                  <a:prstClr val="black"/>
                </a:solidFill>
              </a:rPr>
              <a:t>education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080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17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TTUHSC </a:t>
            </a:r>
            <a:r>
              <a:rPr lang="en-US" sz="4000" dirty="0" smtClean="0"/>
              <a:t>El Paso Office </a:t>
            </a:r>
            <a:r>
              <a:rPr lang="en-US" sz="4000" dirty="0"/>
              <a:t>of Academic Affairs</a:t>
            </a:r>
            <a:br>
              <a:rPr lang="en-US" sz="4000" dirty="0"/>
            </a:br>
            <a:r>
              <a:rPr lang="en-US" sz="2400" dirty="0"/>
              <a:t>Institutional Responsibilities </a:t>
            </a:r>
            <a:r>
              <a:rPr lang="en-US" sz="2400" dirty="0" smtClean="0"/>
              <a:t>– continued</a:t>
            </a:r>
            <a:r>
              <a:rPr lang="en-US" sz="2400" smtClean="0"/>
              <a:t/>
            </a:r>
            <a:br>
              <a:rPr lang="en-US" sz="2400" smtClean="0"/>
            </a:br>
            <a:r>
              <a:rPr lang="en-US" sz="900" i="1"/>
              <a:t>v23JUL2021RDB</a:t>
            </a:r>
            <a:endParaRPr lang="en-US" sz="900" i="1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628650" y="1173559"/>
            <a:ext cx="7886700" cy="710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en-US" sz="2500" dirty="0"/>
              <a:t>Institutional academic accreditation, regulatory compliance and reporting, including but not limited to:</a:t>
            </a:r>
          </a:p>
          <a:p>
            <a:pPr marL="742950" lvl="1" indent="-285750"/>
            <a:r>
              <a:rPr lang="en-US" sz="2500" dirty="0"/>
              <a:t>SACSCOC</a:t>
            </a:r>
          </a:p>
          <a:p>
            <a:pPr marL="742950" lvl="1" indent="-285750"/>
            <a:r>
              <a:rPr lang="en-US" sz="2500" dirty="0"/>
              <a:t>NC-SARA</a:t>
            </a:r>
          </a:p>
          <a:p>
            <a:pPr marL="742950" lvl="1" indent="-285750"/>
            <a:r>
              <a:rPr lang="en-US" sz="2500" dirty="0"/>
              <a:t>TTUS-BOR</a:t>
            </a:r>
          </a:p>
          <a:p>
            <a:pPr marL="742950" lvl="1" indent="-285750"/>
            <a:r>
              <a:rPr lang="en-US" sz="2500" dirty="0"/>
              <a:t>THECB, TLBB</a:t>
            </a:r>
          </a:p>
          <a:p>
            <a:pPr marL="742950" lvl="1" indent="-285750"/>
            <a:r>
              <a:rPr lang="en-US" sz="2500" dirty="0"/>
              <a:t>AAMC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Coordination of institutional academic IT resources and eLearning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Library oversight and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TECHS oversight and development</a:t>
            </a:r>
          </a:p>
          <a:p>
            <a:pPr marL="285750" indent="-285750"/>
            <a:r>
              <a:rPr lang="en-US" sz="2500" dirty="0"/>
              <a:t>Collaboration with Faculty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/>
              <a:t>PLFSOM-specific roles: oversight of OME, OSA, OA, GME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930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626</TotalTime>
  <Words>614</Words>
  <Application>Microsoft Office PowerPoint</Application>
  <PresentationFormat>On-screen Show (4:3)</PresentationFormat>
  <Paragraphs>108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TTUHSC El Paso Office of Academic Affairs Institutional Responsibilities v23JUL2021RDB</vt:lpstr>
      <vt:lpstr>TTUHSC El Paso Office of Academic Affairs Institutional Responsibilities – continued v23JUL2021RDB</vt:lpstr>
    </vt:vector>
  </TitlesOfParts>
  <Company>Texas Tech University Health Sciences 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Brower, Richard</dc:creator>
  <cp:lastModifiedBy>Rodriguez, Veronica8</cp:lastModifiedBy>
  <cp:revision>54</cp:revision>
  <cp:lastPrinted>2021-12-02T22:04:45Z</cp:lastPrinted>
  <dcterms:created xsi:type="dcterms:W3CDTF">2021-03-25T19:59:59Z</dcterms:created>
  <dcterms:modified xsi:type="dcterms:W3CDTF">2021-12-02T23:50:22Z</dcterms:modified>
</cp:coreProperties>
</file>