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08F143-51CE-41A6-BB01-CCABA6DB182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20FEE70-9BD7-4778-AB15-5E459DB5EF05}">
      <dgm:prSet phldrT="[Text]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US" dirty="0"/>
            <a:t>Vice President 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en-US"/>
            <a:t>Academic Affairs/CAO</a:t>
          </a:r>
          <a:endParaRPr lang="en-US" dirty="0"/>
        </a:p>
      </dgm:t>
    </dgm:pt>
    <dgm:pt modelId="{0FB54D87-05A7-4016-A97C-D8B30BDFCAF8}" type="parTrans" cxnId="{E17E5ED2-F6A0-4781-B0C7-99FE7F4AE564}">
      <dgm:prSet/>
      <dgm:spPr/>
      <dgm:t>
        <a:bodyPr/>
        <a:lstStyle/>
        <a:p>
          <a:endParaRPr lang="en-US"/>
        </a:p>
      </dgm:t>
    </dgm:pt>
    <dgm:pt modelId="{F3D45594-8DD6-44DA-80C6-C9567B10899F}" type="sibTrans" cxnId="{E17E5ED2-F6A0-4781-B0C7-99FE7F4AE564}">
      <dgm:prSet custT="1"/>
      <dgm:spPr/>
      <dgm:t>
        <a:bodyPr/>
        <a:lstStyle/>
        <a:p>
          <a:r>
            <a:rPr lang="en-US" sz="1000" dirty="0"/>
            <a:t>Wendy Woodall, D.D.S.</a:t>
          </a:r>
        </a:p>
      </dgm:t>
    </dgm:pt>
    <dgm:pt modelId="{FACC6393-ACEE-4FD7-A757-DF1D41965DF1}" type="asst">
      <dgm:prSet phldrT="[Text]" custT="1"/>
      <dgm:spPr/>
      <dgm:t>
        <a:bodyPr/>
        <a:lstStyle/>
        <a:p>
          <a:r>
            <a:rPr lang="en-US" sz="1200" dirty="0"/>
            <a:t>Executive Associate</a:t>
          </a:r>
        </a:p>
      </dgm:t>
    </dgm:pt>
    <dgm:pt modelId="{16D39BEE-71C8-4891-BEE9-5F9D2DFCF90E}" type="parTrans" cxnId="{A19C1786-E378-45E1-864C-63E49E08C33A}">
      <dgm:prSet/>
      <dgm:spPr/>
      <dgm:t>
        <a:bodyPr/>
        <a:lstStyle/>
        <a:p>
          <a:endParaRPr lang="en-US"/>
        </a:p>
      </dgm:t>
    </dgm:pt>
    <dgm:pt modelId="{80C4941A-7795-493D-8FA9-4D9BAC930C57}" type="sibTrans" cxnId="{A19C1786-E378-45E1-864C-63E49E08C33A}">
      <dgm:prSet custT="1"/>
      <dgm:spPr/>
      <dgm:t>
        <a:bodyPr/>
        <a:lstStyle/>
        <a:p>
          <a:pPr algn="r"/>
          <a:r>
            <a:rPr lang="en-US" sz="1000" dirty="0"/>
            <a:t>Veronica Rodriguez</a:t>
          </a:r>
        </a:p>
      </dgm:t>
    </dgm:pt>
    <dgm:pt modelId="{BE3F0AC9-668B-4BFD-AF8F-7A0DCB284924}">
      <dgm:prSet phldrT="[Text]" custT="1"/>
      <dgm:spPr/>
      <dgm:t>
        <a:bodyPr/>
        <a:lstStyle/>
        <a:p>
          <a:r>
            <a:rPr lang="en-US" sz="1100" dirty="0"/>
            <a:t>Senior Director Business Officer for Academic Affairs</a:t>
          </a:r>
        </a:p>
      </dgm:t>
    </dgm:pt>
    <dgm:pt modelId="{3AD9024A-789D-43EE-BAD5-C4F2DD2026FC}" type="parTrans" cxnId="{D5228C91-7E2E-4D48-8D5F-E30CA6E098DB}">
      <dgm:prSet/>
      <dgm:spPr/>
      <dgm:t>
        <a:bodyPr/>
        <a:lstStyle/>
        <a:p>
          <a:endParaRPr lang="en-US"/>
        </a:p>
      </dgm:t>
    </dgm:pt>
    <dgm:pt modelId="{4DF459E5-090E-4329-BD0C-C0A09A0D60D7}" type="sibTrans" cxnId="{D5228C91-7E2E-4D48-8D5F-E30CA6E098DB}">
      <dgm:prSet custT="1"/>
      <dgm:spPr/>
      <dgm:t>
        <a:bodyPr/>
        <a:lstStyle/>
        <a:p>
          <a:pPr algn="r"/>
          <a:r>
            <a:rPr lang="en-US" sz="950" dirty="0"/>
            <a:t>Jaime Monardes, M.P.A.</a:t>
          </a:r>
        </a:p>
      </dgm:t>
    </dgm:pt>
    <dgm:pt modelId="{C5504B97-640A-4999-90A3-01F2FF542174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/>
            <a:t>Program Manager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800" dirty="0"/>
            <a:t>(Supports VP, Acad. Council, Policy Development and Related Gov. Affairs)</a:t>
          </a:r>
        </a:p>
      </dgm:t>
    </dgm:pt>
    <dgm:pt modelId="{EB2D06FD-2E26-4854-9B7B-6F71BF66D015}" type="parTrans" cxnId="{D0364F89-BD45-4AA1-85F0-4F0AE36465E9}">
      <dgm:prSet/>
      <dgm:spPr/>
      <dgm:t>
        <a:bodyPr/>
        <a:lstStyle/>
        <a:p>
          <a:endParaRPr lang="en-US"/>
        </a:p>
      </dgm:t>
    </dgm:pt>
    <dgm:pt modelId="{3E9498BB-8E02-4743-A35F-2C257FCC7BAF}" type="sibTrans" cxnId="{D0364F89-BD45-4AA1-85F0-4F0AE36465E9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VACANT</a:t>
          </a:r>
        </a:p>
      </dgm:t>
    </dgm:pt>
    <dgm:pt modelId="{376E5719-02D8-4092-B241-12992EE4A27E}">
      <dgm:prSet phldrT="[Text]" custT="1"/>
      <dgm:spPr/>
      <dgm:t>
        <a:bodyPr/>
        <a:lstStyle/>
        <a:p>
          <a:r>
            <a:rPr lang="en-US" sz="1100" dirty="0"/>
            <a:t>Associate  Managing Dir for Academic Program Support</a:t>
          </a:r>
        </a:p>
      </dgm:t>
    </dgm:pt>
    <dgm:pt modelId="{515D5A82-2CB1-45CA-9419-9EE5C8984500}" type="parTrans" cxnId="{A9AD8277-6F93-4AF7-8BBA-B15FD4193A62}">
      <dgm:prSet/>
      <dgm:spPr/>
      <dgm:t>
        <a:bodyPr/>
        <a:lstStyle/>
        <a:p>
          <a:endParaRPr lang="en-US"/>
        </a:p>
      </dgm:t>
    </dgm:pt>
    <dgm:pt modelId="{544BBA4A-35AF-4B54-BF60-4C6C7A414DC0}" type="sibTrans" cxnId="{A9AD8277-6F93-4AF7-8BBA-B15FD4193A62}">
      <dgm:prSet custT="1"/>
      <dgm:spPr/>
      <dgm:t>
        <a:bodyPr/>
        <a:lstStyle/>
        <a:p>
          <a:pPr algn="r"/>
          <a:r>
            <a:rPr lang="en-US" sz="950" dirty="0"/>
            <a:t>Michele Williams-Burns, Ed.D.</a:t>
          </a:r>
        </a:p>
      </dgm:t>
    </dgm:pt>
    <dgm:pt modelId="{38BC579E-E18F-43C8-85B3-C1F0D87F0956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/>
            <a:t>Unit Manager </a:t>
          </a:r>
          <a:r>
            <a:rPr lang="en-US" sz="1050" dirty="0"/>
            <a:t>Academic Reservation Management</a:t>
          </a:r>
          <a:endParaRPr lang="en-US" sz="1050" baseline="30000" dirty="0"/>
        </a:p>
      </dgm:t>
    </dgm:pt>
    <dgm:pt modelId="{05117802-215B-49C8-8191-E366713AB83A}" type="parTrans" cxnId="{761E3BAF-3C77-4210-8A45-62EF97CDDD1D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C31205C5-8450-4256-BB0A-EAEB9D23B9F1}" type="sibTrans" cxnId="{761E3BAF-3C77-4210-8A45-62EF97CDDD1D}">
      <dgm:prSet custT="1"/>
      <dgm:spPr/>
      <dgm:t>
        <a:bodyPr/>
        <a:lstStyle/>
        <a:p>
          <a:r>
            <a:rPr lang="en-US" sz="1000" dirty="0">
              <a:solidFill>
                <a:schemeClr val="tx1"/>
              </a:solidFill>
            </a:rPr>
            <a:t>Lauren Rueda</a:t>
          </a:r>
        </a:p>
      </dgm:t>
    </dgm:pt>
    <dgm:pt modelId="{FA872841-AE98-4C64-BB22-32CBF369D8A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/>
            <a:t>Assistant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/>
            <a:t>Vice President for Academic Affairs</a:t>
          </a:r>
          <a:endParaRPr lang="en-US" sz="1100" baseline="30000" dirty="0"/>
        </a:p>
      </dgm:t>
    </dgm:pt>
    <dgm:pt modelId="{90F6A592-AA49-472C-A88E-B0E47E944605}" type="parTrans" cxnId="{1D807B3E-7755-44D4-9FDB-103D85F9A1D7}">
      <dgm:prSet/>
      <dgm:spPr/>
      <dgm:t>
        <a:bodyPr/>
        <a:lstStyle/>
        <a:p>
          <a:endParaRPr lang="en-US"/>
        </a:p>
      </dgm:t>
    </dgm:pt>
    <dgm:pt modelId="{895341E0-182E-4CF3-9100-E388950E538E}" type="sibTrans" cxnId="{1D807B3E-7755-44D4-9FDB-103D85F9A1D7}">
      <dgm:prSet custT="1"/>
      <dgm:spPr/>
      <dgm:t>
        <a:bodyPr/>
        <a:lstStyle/>
        <a:p>
          <a:pPr algn="r"/>
          <a:r>
            <a:rPr lang="en-US" sz="1000" dirty="0"/>
            <a:t>Christiane Herber-Valdez, Ed.D.</a:t>
          </a:r>
        </a:p>
      </dgm:t>
    </dgm:pt>
    <dgm:pt modelId="{243D4698-1140-4850-B72B-7A8A68F24AF8}">
      <dgm:prSet custT="1"/>
      <dgm:spPr/>
      <dgm:t>
        <a:bodyPr/>
        <a:lstStyle/>
        <a:p>
          <a:r>
            <a:rPr lang="en-US" sz="1100" dirty="0"/>
            <a:t>OIRE</a:t>
          </a:r>
        </a:p>
      </dgm:t>
    </dgm:pt>
    <dgm:pt modelId="{AF7D9221-6D8A-46D7-ADAA-BC8E864E304A}" type="parTrans" cxnId="{9E0256D9-9451-4AB0-A0BF-6D09B2AB42AF}">
      <dgm:prSet/>
      <dgm:spPr/>
      <dgm:t>
        <a:bodyPr/>
        <a:lstStyle/>
        <a:p>
          <a:endParaRPr lang="en-US"/>
        </a:p>
      </dgm:t>
    </dgm:pt>
    <dgm:pt modelId="{73D93CD1-5B55-46E4-A641-DC122D4958C0}" type="sibTrans" cxnId="{9E0256D9-9451-4AB0-A0BF-6D09B2AB42AF}">
      <dgm:prSet/>
      <dgm:spPr/>
      <dgm:t>
        <a:bodyPr/>
        <a:lstStyle/>
        <a:p>
          <a:r>
            <a:rPr lang="en-US" dirty="0"/>
            <a:t>See OIRE chart</a:t>
          </a:r>
        </a:p>
      </dgm:t>
    </dgm:pt>
    <dgm:pt modelId="{C5D09035-275A-4FCB-8FED-877C943E0480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/>
            <a:t>Program Manager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800" dirty="0"/>
            <a:t>(Supports AVP, program proposals and </a:t>
          </a:r>
          <a:r>
            <a:rPr lang="en-US" sz="800" dirty="0" err="1"/>
            <a:t>regs</a:t>
          </a:r>
          <a:r>
            <a:rPr lang="en-US" sz="800" dirty="0"/>
            <a:t>, projects and grants)</a:t>
          </a:r>
        </a:p>
      </dgm:t>
    </dgm:pt>
    <dgm:pt modelId="{30933A8E-D2FC-4AC0-8AAF-9776CF7C7602}" type="parTrans" cxnId="{F12BF3F6-9A6C-4054-AF0A-D35B1C4F013E}">
      <dgm:prSet/>
      <dgm:spPr/>
      <dgm:t>
        <a:bodyPr/>
        <a:lstStyle/>
        <a:p>
          <a:endParaRPr lang="en-US"/>
        </a:p>
      </dgm:t>
    </dgm:pt>
    <dgm:pt modelId="{3305FCFE-0454-4219-88AA-6D8FB21BABE9}" type="sibTrans" cxnId="{F12BF3F6-9A6C-4054-AF0A-D35B1C4F013E}">
      <dgm:prSet custT="1"/>
      <dgm:spPr/>
      <dgm:t>
        <a:bodyPr/>
        <a:lstStyle/>
        <a:p>
          <a:r>
            <a:rPr lang="en-US" sz="950" dirty="0">
              <a:solidFill>
                <a:schemeClr val="tx1"/>
              </a:solidFill>
            </a:rPr>
            <a:t>Andrea Thompson, M.I.O.P.</a:t>
          </a:r>
          <a:endParaRPr lang="en-US" sz="950" dirty="0">
            <a:solidFill>
              <a:srgbClr val="FF0000"/>
            </a:solidFill>
          </a:endParaRPr>
        </a:p>
      </dgm:t>
    </dgm:pt>
    <dgm:pt modelId="{E114AB7A-3350-47A4-8F2C-1501C57F394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/>
            <a:t>Institutional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100" dirty="0"/>
            <a:t>Academic Systems Administrator</a:t>
          </a:r>
        </a:p>
      </dgm:t>
    </dgm:pt>
    <dgm:pt modelId="{B9F8CB19-4F2A-4E28-A7F7-4802E305732C}" type="parTrans" cxnId="{8764225F-06BA-4346-8D12-0687DE9E11CD}">
      <dgm:prSet/>
      <dgm:spPr/>
      <dgm:t>
        <a:bodyPr/>
        <a:lstStyle/>
        <a:p>
          <a:endParaRPr lang="en-US"/>
        </a:p>
      </dgm:t>
    </dgm:pt>
    <dgm:pt modelId="{62E8F924-B1E1-467E-B6AC-BF200398F384}" type="sibTrans" cxnId="{8764225F-06BA-4346-8D12-0687DE9E11CD}">
      <dgm:prSet custT="1"/>
      <dgm:spPr/>
      <dgm:t>
        <a:bodyPr/>
        <a:lstStyle/>
        <a:p>
          <a:r>
            <a:rPr lang="en-US" sz="1000" dirty="0"/>
            <a:t>Arturo. Castillo, M.S.</a:t>
          </a:r>
        </a:p>
      </dgm:t>
    </dgm:pt>
    <dgm:pt modelId="{B817CC83-452A-4AF7-970C-44451C6629AE}" type="asst">
      <dgm:prSet phldrT="[Text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dirty="0"/>
            <a:t>President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dirty="0"/>
            <a:t>TTUHSC El Paso</a:t>
          </a:r>
        </a:p>
      </dgm:t>
    </dgm:pt>
    <dgm:pt modelId="{D91223CB-1C0B-4934-84B7-8AB649F7D0CD}" type="sibTrans" cxnId="{9B9A89CB-26A2-45D9-A863-CDAF9C42485E}">
      <dgm:prSet custT="1"/>
      <dgm:spPr/>
      <dgm:t>
        <a:bodyPr/>
        <a:lstStyle/>
        <a:p>
          <a:pPr algn="r"/>
          <a:r>
            <a:rPr lang="en-US" sz="1000" dirty="0"/>
            <a:t>Richard Lange, M.D.</a:t>
          </a:r>
        </a:p>
      </dgm:t>
    </dgm:pt>
    <dgm:pt modelId="{AFFDAF48-1964-4641-8935-F668FB9A26A3}" type="parTrans" cxnId="{9B9A89CB-26A2-45D9-A863-CDAF9C42485E}">
      <dgm:prSet/>
      <dgm:spPr/>
      <dgm:t>
        <a:bodyPr/>
        <a:lstStyle/>
        <a:p>
          <a:endParaRPr lang="en-US"/>
        </a:p>
      </dgm:t>
    </dgm:pt>
    <dgm:pt modelId="{47515A95-B605-437C-B109-29ABC70AEAFD}" type="pres">
      <dgm:prSet presAssocID="{A908F143-51CE-41A6-BB01-CCABA6DB1822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</dgm:pt>
    <dgm:pt modelId="{FAB6A109-EE22-4043-B22B-58FA25BBA2CE}" type="pres">
      <dgm:prSet presAssocID="{120FEE70-9BD7-4778-AB15-5E459DB5EF05}" presName="hierRoot1" presStyleCnt="0">
        <dgm:presLayoutVars>
          <dgm:hierBranch val="init"/>
        </dgm:presLayoutVars>
      </dgm:prSet>
      <dgm:spPr/>
    </dgm:pt>
    <dgm:pt modelId="{96BF0585-9571-42FA-8A39-EDBABBE26D10}" type="pres">
      <dgm:prSet presAssocID="{120FEE70-9BD7-4778-AB15-5E459DB5EF05}" presName="rootComposite1" presStyleCnt="0"/>
      <dgm:spPr/>
    </dgm:pt>
    <dgm:pt modelId="{A690A59A-2252-4FF5-8E37-9DD753FB0C0A}" type="pres">
      <dgm:prSet presAssocID="{120FEE70-9BD7-4778-AB15-5E459DB5EF05}" presName="rootText1" presStyleLbl="node0" presStyleIdx="0" presStyleCnt="2" custScaleX="154456" custScaleY="123716">
        <dgm:presLayoutVars>
          <dgm:chMax/>
          <dgm:chPref val="3"/>
        </dgm:presLayoutVars>
      </dgm:prSet>
      <dgm:spPr/>
    </dgm:pt>
    <dgm:pt modelId="{5EBD2572-4495-4CC8-A83C-2632BB74BBEC}" type="pres">
      <dgm:prSet presAssocID="{120FEE70-9BD7-4778-AB15-5E459DB5EF05}" presName="titleText1" presStyleLbl="fgAcc0" presStyleIdx="0" presStyleCnt="2" custScaleX="144976" custScaleY="135333" custLinFactNeighborX="11434" custLinFactNeighborY="64451">
        <dgm:presLayoutVars>
          <dgm:chMax val="0"/>
          <dgm:chPref val="0"/>
        </dgm:presLayoutVars>
      </dgm:prSet>
      <dgm:spPr/>
    </dgm:pt>
    <dgm:pt modelId="{C8985B93-34E0-4362-980C-8F66C5FDE611}" type="pres">
      <dgm:prSet presAssocID="{120FEE70-9BD7-4778-AB15-5E459DB5EF05}" presName="rootConnector1" presStyleLbl="node1" presStyleIdx="0" presStyleCnt="8"/>
      <dgm:spPr/>
    </dgm:pt>
    <dgm:pt modelId="{BC3E0460-18FA-4B61-B284-16E3B88DFCB9}" type="pres">
      <dgm:prSet presAssocID="{120FEE70-9BD7-4778-AB15-5E459DB5EF05}" presName="hierChild2" presStyleCnt="0"/>
      <dgm:spPr/>
    </dgm:pt>
    <dgm:pt modelId="{352A17A9-6FA0-4A8D-96AB-54326A2D85F9}" type="pres">
      <dgm:prSet presAssocID="{3AD9024A-789D-43EE-BAD5-C4F2DD2026FC}" presName="Name37" presStyleLbl="parChTrans1D2" presStyleIdx="0" presStyleCnt="6"/>
      <dgm:spPr/>
    </dgm:pt>
    <dgm:pt modelId="{FDFFB761-8207-4DA4-A357-CD09EBE5710B}" type="pres">
      <dgm:prSet presAssocID="{BE3F0AC9-668B-4BFD-AF8F-7A0DCB284924}" presName="hierRoot2" presStyleCnt="0">
        <dgm:presLayoutVars>
          <dgm:hierBranch val="init"/>
        </dgm:presLayoutVars>
      </dgm:prSet>
      <dgm:spPr/>
    </dgm:pt>
    <dgm:pt modelId="{DA04C261-E44E-4533-AFC4-3AAFCC16D6B1}" type="pres">
      <dgm:prSet presAssocID="{BE3F0AC9-668B-4BFD-AF8F-7A0DCB284924}" presName="rootComposite" presStyleCnt="0"/>
      <dgm:spPr/>
    </dgm:pt>
    <dgm:pt modelId="{115D19EB-83BD-49FC-958F-780B03866FB2}" type="pres">
      <dgm:prSet presAssocID="{BE3F0AC9-668B-4BFD-AF8F-7A0DCB284924}" presName="rootText" presStyleLbl="node1" presStyleIdx="0" presStyleCnt="8" custScaleX="127545" custScaleY="123716" custLinFactNeighborX="406" custLinFactNeighborY="12207">
        <dgm:presLayoutVars>
          <dgm:chMax/>
          <dgm:chPref val="3"/>
        </dgm:presLayoutVars>
      </dgm:prSet>
      <dgm:spPr/>
    </dgm:pt>
    <dgm:pt modelId="{7E7F0F86-B1E9-4D63-AED0-B024868417BB}" type="pres">
      <dgm:prSet presAssocID="{BE3F0AC9-668B-4BFD-AF8F-7A0DCB284924}" presName="titleText2" presStyleLbl="fgAcc1" presStyleIdx="0" presStyleCnt="8" custScaleX="146959" custScaleY="119093" custLinFactY="32380" custLinFactNeighborX="-2364" custLinFactNeighborY="100000">
        <dgm:presLayoutVars>
          <dgm:chMax val="0"/>
          <dgm:chPref val="0"/>
        </dgm:presLayoutVars>
      </dgm:prSet>
      <dgm:spPr/>
    </dgm:pt>
    <dgm:pt modelId="{99A5F5AA-43E9-4750-91AE-CB0B556C42C2}" type="pres">
      <dgm:prSet presAssocID="{BE3F0AC9-668B-4BFD-AF8F-7A0DCB284924}" presName="rootConnector" presStyleLbl="node2" presStyleIdx="0" presStyleCnt="0"/>
      <dgm:spPr/>
    </dgm:pt>
    <dgm:pt modelId="{D7D81AA6-21E1-45C3-B0D9-9BC4344BAF56}" type="pres">
      <dgm:prSet presAssocID="{BE3F0AC9-668B-4BFD-AF8F-7A0DCB284924}" presName="hierChild4" presStyleCnt="0"/>
      <dgm:spPr/>
    </dgm:pt>
    <dgm:pt modelId="{C8890248-679E-4647-BDE0-4F520A21AB28}" type="pres">
      <dgm:prSet presAssocID="{BE3F0AC9-668B-4BFD-AF8F-7A0DCB284924}" presName="hierChild5" presStyleCnt="0"/>
      <dgm:spPr/>
    </dgm:pt>
    <dgm:pt modelId="{8F515794-C8E8-4B25-A1F2-074FB0A79FF6}" type="pres">
      <dgm:prSet presAssocID="{EB2D06FD-2E26-4854-9B7B-6F71BF66D015}" presName="Name37" presStyleLbl="parChTrans1D2" presStyleIdx="1" presStyleCnt="6"/>
      <dgm:spPr/>
    </dgm:pt>
    <dgm:pt modelId="{6DDC4C04-4D9E-450B-8DF0-788B9FAE2920}" type="pres">
      <dgm:prSet presAssocID="{C5504B97-640A-4999-90A3-01F2FF542174}" presName="hierRoot2" presStyleCnt="0">
        <dgm:presLayoutVars>
          <dgm:hierBranch val="init"/>
        </dgm:presLayoutVars>
      </dgm:prSet>
      <dgm:spPr/>
    </dgm:pt>
    <dgm:pt modelId="{42855BD6-5BF6-4B42-A873-5F57F0184F98}" type="pres">
      <dgm:prSet presAssocID="{C5504B97-640A-4999-90A3-01F2FF542174}" presName="rootComposite" presStyleCnt="0"/>
      <dgm:spPr/>
    </dgm:pt>
    <dgm:pt modelId="{63E5384F-C62E-4423-8FAE-E4C48830E57B}" type="pres">
      <dgm:prSet presAssocID="{C5504B97-640A-4999-90A3-01F2FF542174}" presName="rootText" presStyleLbl="node1" presStyleIdx="1" presStyleCnt="8" custScaleX="125110" custScaleY="123716" custLinFactNeighborX="4165" custLinFactNeighborY="12207">
        <dgm:presLayoutVars>
          <dgm:chMax/>
          <dgm:chPref val="3"/>
        </dgm:presLayoutVars>
      </dgm:prSet>
      <dgm:spPr/>
    </dgm:pt>
    <dgm:pt modelId="{2066C70E-3EE5-4450-B908-CC0997F9B24E}" type="pres">
      <dgm:prSet presAssocID="{C5504B97-640A-4999-90A3-01F2FF542174}" presName="titleText2" presStyleLbl="fgAcc1" presStyleIdx="1" presStyleCnt="8" custScaleY="119093" custLinFactY="32380" custLinFactNeighborX="20908" custLinFactNeighborY="100000">
        <dgm:presLayoutVars>
          <dgm:chMax val="0"/>
          <dgm:chPref val="0"/>
        </dgm:presLayoutVars>
      </dgm:prSet>
      <dgm:spPr/>
    </dgm:pt>
    <dgm:pt modelId="{9255F68E-707D-45B8-8585-1ABC629DEC24}" type="pres">
      <dgm:prSet presAssocID="{C5504B97-640A-4999-90A3-01F2FF542174}" presName="rootConnector" presStyleLbl="node2" presStyleIdx="0" presStyleCnt="0"/>
      <dgm:spPr/>
    </dgm:pt>
    <dgm:pt modelId="{1D5C825E-3BFB-498B-BDEF-A702CFED3D2D}" type="pres">
      <dgm:prSet presAssocID="{C5504B97-640A-4999-90A3-01F2FF542174}" presName="hierChild4" presStyleCnt="0"/>
      <dgm:spPr/>
    </dgm:pt>
    <dgm:pt modelId="{F60CF1D5-D0AE-414D-9A84-4E43452DCC04}" type="pres">
      <dgm:prSet presAssocID="{C5504B97-640A-4999-90A3-01F2FF542174}" presName="hierChild5" presStyleCnt="0"/>
      <dgm:spPr/>
    </dgm:pt>
    <dgm:pt modelId="{89C37627-0DA0-44BB-9C02-3F24D47A257B}" type="pres">
      <dgm:prSet presAssocID="{515D5A82-2CB1-45CA-9419-9EE5C8984500}" presName="Name37" presStyleLbl="parChTrans1D2" presStyleIdx="2" presStyleCnt="6"/>
      <dgm:spPr/>
    </dgm:pt>
    <dgm:pt modelId="{B1F8F2D4-D34B-4F59-8D7D-08921F3667A7}" type="pres">
      <dgm:prSet presAssocID="{376E5719-02D8-4092-B241-12992EE4A27E}" presName="hierRoot2" presStyleCnt="0">
        <dgm:presLayoutVars>
          <dgm:hierBranch val="init"/>
        </dgm:presLayoutVars>
      </dgm:prSet>
      <dgm:spPr/>
    </dgm:pt>
    <dgm:pt modelId="{C0BC3CE1-3402-45EB-964F-B6CA00A3B9B4}" type="pres">
      <dgm:prSet presAssocID="{376E5719-02D8-4092-B241-12992EE4A27E}" presName="rootComposite" presStyleCnt="0"/>
      <dgm:spPr/>
    </dgm:pt>
    <dgm:pt modelId="{46216A27-7180-4F9C-995A-1D1822FE653E}" type="pres">
      <dgm:prSet presAssocID="{376E5719-02D8-4092-B241-12992EE4A27E}" presName="rootText" presStyleLbl="node1" presStyleIdx="2" presStyleCnt="8" custScaleX="129318" custScaleY="123716" custLinFactNeighborX="-47391" custLinFactNeighborY="16546">
        <dgm:presLayoutVars>
          <dgm:chMax/>
          <dgm:chPref val="3"/>
        </dgm:presLayoutVars>
      </dgm:prSet>
      <dgm:spPr/>
    </dgm:pt>
    <dgm:pt modelId="{29306B39-7F3C-41F0-9257-204E6F3D5746}" type="pres">
      <dgm:prSet presAssocID="{376E5719-02D8-4092-B241-12992EE4A27E}" presName="titleText2" presStyleLbl="fgAcc1" presStyleIdx="2" presStyleCnt="8" custScaleX="188367" custScaleY="119093" custLinFactY="32380" custLinFactNeighborX="-51993" custLinFactNeighborY="100000">
        <dgm:presLayoutVars>
          <dgm:chMax val="0"/>
          <dgm:chPref val="0"/>
        </dgm:presLayoutVars>
      </dgm:prSet>
      <dgm:spPr/>
    </dgm:pt>
    <dgm:pt modelId="{C8B9B5D3-92BC-43FF-93AD-D3197FF06880}" type="pres">
      <dgm:prSet presAssocID="{376E5719-02D8-4092-B241-12992EE4A27E}" presName="rootConnector" presStyleLbl="node2" presStyleIdx="0" presStyleCnt="0"/>
      <dgm:spPr/>
    </dgm:pt>
    <dgm:pt modelId="{2E8EEA45-FF31-4CA2-9BA6-7DE75689558A}" type="pres">
      <dgm:prSet presAssocID="{376E5719-02D8-4092-B241-12992EE4A27E}" presName="hierChild4" presStyleCnt="0"/>
      <dgm:spPr/>
    </dgm:pt>
    <dgm:pt modelId="{BDF8D34F-51F5-490F-BD5A-2BD6380561E8}" type="pres">
      <dgm:prSet presAssocID="{B9F8CB19-4F2A-4E28-A7F7-4802E305732C}" presName="Name37" presStyleLbl="parChTrans1D3" presStyleIdx="0" presStyleCnt="3"/>
      <dgm:spPr/>
    </dgm:pt>
    <dgm:pt modelId="{50B55882-8550-42F1-976E-6F60C9DD5244}" type="pres">
      <dgm:prSet presAssocID="{E114AB7A-3350-47A4-8F2C-1501C57F3947}" presName="hierRoot2" presStyleCnt="0">
        <dgm:presLayoutVars>
          <dgm:hierBranch val="init"/>
        </dgm:presLayoutVars>
      </dgm:prSet>
      <dgm:spPr/>
    </dgm:pt>
    <dgm:pt modelId="{055086F3-C24E-4EAF-8694-F0EEC2661C91}" type="pres">
      <dgm:prSet presAssocID="{E114AB7A-3350-47A4-8F2C-1501C57F3947}" presName="rootComposite" presStyleCnt="0"/>
      <dgm:spPr/>
    </dgm:pt>
    <dgm:pt modelId="{49EADF65-CF9E-48B3-A560-D7942C90F377}" type="pres">
      <dgm:prSet presAssocID="{E114AB7A-3350-47A4-8F2C-1501C57F3947}" presName="rootText" presStyleLbl="node1" presStyleIdx="3" presStyleCnt="8" custScaleX="129771" custScaleY="123716" custLinFactNeighborX="33336" custLinFactNeighborY="29972">
        <dgm:presLayoutVars>
          <dgm:chMax/>
          <dgm:chPref val="3"/>
        </dgm:presLayoutVars>
      </dgm:prSet>
      <dgm:spPr/>
    </dgm:pt>
    <dgm:pt modelId="{ED448EA3-8749-4DB2-8156-B52E63E837C8}" type="pres">
      <dgm:prSet presAssocID="{E114AB7A-3350-47A4-8F2C-1501C57F3947}" presName="titleText2" presStyleLbl="fgAcc1" presStyleIdx="3" presStyleCnt="8" custScaleX="146621" custScaleY="119093" custLinFactY="76913" custLinFactNeighborX="44834" custLinFactNeighborY="100000">
        <dgm:presLayoutVars>
          <dgm:chMax val="0"/>
          <dgm:chPref val="0"/>
        </dgm:presLayoutVars>
      </dgm:prSet>
      <dgm:spPr/>
    </dgm:pt>
    <dgm:pt modelId="{5A846297-EACC-4EAA-B682-6E48A4E46DD4}" type="pres">
      <dgm:prSet presAssocID="{E114AB7A-3350-47A4-8F2C-1501C57F3947}" presName="rootConnector" presStyleLbl="node3" presStyleIdx="0" presStyleCnt="0"/>
      <dgm:spPr/>
    </dgm:pt>
    <dgm:pt modelId="{0AB389AC-C6E4-4A60-A1F1-4E344B08A808}" type="pres">
      <dgm:prSet presAssocID="{E114AB7A-3350-47A4-8F2C-1501C57F3947}" presName="hierChild4" presStyleCnt="0"/>
      <dgm:spPr/>
    </dgm:pt>
    <dgm:pt modelId="{D0D38F20-5E47-4D78-9D89-7826F5A5976A}" type="pres">
      <dgm:prSet presAssocID="{E114AB7A-3350-47A4-8F2C-1501C57F3947}" presName="hierChild5" presStyleCnt="0"/>
      <dgm:spPr/>
    </dgm:pt>
    <dgm:pt modelId="{B08EC8D6-0557-45E9-8FB2-9E6A4827D261}" type="pres">
      <dgm:prSet presAssocID="{376E5719-02D8-4092-B241-12992EE4A27E}" presName="hierChild5" presStyleCnt="0"/>
      <dgm:spPr/>
    </dgm:pt>
    <dgm:pt modelId="{E1BD9BAC-2CB9-427F-A384-8936C0742894}" type="pres">
      <dgm:prSet presAssocID="{05117802-215B-49C8-8191-E366713AB83A}" presName="Name37" presStyleLbl="parChTrans1D2" presStyleIdx="3" presStyleCnt="6"/>
      <dgm:spPr/>
    </dgm:pt>
    <dgm:pt modelId="{438C4AE3-8EE4-4873-AEE3-3E2D0ADF2BC4}" type="pres">
      <dgm:prSet presAssocID="{38BC579E-E18F-43C8-85B3-C1F0D87F0956}" presName="hierRoot2" presStyleCnt="0">
        <dgm:presLayoutVars>
          <dgm:hierBranch val="init"/>
        </dgm:presLayoutVars>
      </dgm:prSet>
      <dgm:spPr/>
    </dgm:pt>
    <dgm:pt modelId="{E25EBB7F-78A6-4896-8443-957C1B6D5E53}" type="pres">
      <dgm:prSet presAssocID="{38BC579E-E18F-43C8-85B3-C1F0D87F0956}" presName="rootComposite" presStyleCnt="0"/>
      <dgm:spPr/>
    </dgm:pt>
    <dgm:pt modelId="{EB925986-46FB-4FAA-B6B4-F526DB6E16AC}" type="pres">
      <dgm:prSet presAssocID="{38BC579E-E18F-43C8-85B3-C1F0D87F0956}" presName="rootText" presStyleLbl="node1" presStyleIdx="4" presStyleCnt="8" custScaleX="130038" custScaleY="123716" custLinFactY="100000" custLinFactNeighborX="49188" custLinFactNeighborY="103268">
        <dgm:presLayoutVars>
          <dgm:chMax/>
          <dgm:chPref val="3"/>
        </dgm:presLayoutVars>
      </dgm:prSet>
      <dgm:spPr/>
    </dgm:pt>
    <dgm:pt modelId="{00051D1D-3B11-494D-AA2B-E390B79A9A48}" type="pres">
      <dgm:prSet presAssocID="{38BC579E-E18F-43C8-85B3-C1F0D87F0956}" presName="titleText2" presStyleLbl="fgAcc1" presStyleIdx="4" presStyleCnt="8" custScaleX="124568" custScaleY="119093" custLinFactY="300000" custLinFactNeighborX="70801" custLinFactNeighborY="395367">
        <dgm:presLayoutVars>
          <dgm:chMax val="0"/>
          <dgm:chPref val="0"/>
        </dgm:presLayoutVars>
      </dgm:prSet>
      <dgm:spPr/>
    </dgm:pt>
    <dgm:pt modelId="{508EBC34-F4D1-4FDF-B0A9-65AC91157051}" type="pres">
      <dgm:prSet presAssocID="{38BC579E-E18F-43C8-85B3-C1F0D87F0956}" presName="rootConnector" presStyleLbl="node2" presStyleIdx="0" presStyleCnt="0"/>
      <dgm:spPr/>
    </dgm:pt>
    <dgm:pt modelId="{6ED43A16-81E2-43DC-AD6F-0A5E77B9DD72}" type="pres">
      <dgm:prSet presAssocID="{38BC579E-E18F-43C8-85B3-C1F0D87F0956}" presName="hierChild4" presStyleCnt="0"/>
      <dgm:spPr/>
    </dgm:pt>
    <dgm:pt modelId="{7022FCCB-367E-4DE0-9D56-76ACB4BFF035}" type="pres">
      <dgm:prSet presAssocID="{38BC579E-E18F-43C8-85B3-C1F0D87F0956}" presName="hierChild5" presStyleCnt="0"/>
      <dgm:spPr/>
    </dgm:pt>
    <dgm:pt modelId="{6580E1AB-3BB5-49C3-AB82-09B88DBF96A4}" type="pres">
      <dgm:prSet presAssocID="{90F6A592-AA49-472C-A88E-B0E47E944605}" presName="Name37" presStyleLbl="parChTrans1D2" presStyleIdx="4" presStyleCnt="6"/>
      <dgm:spPr/>
    </dgm:pt>
    <dgm:pt modelId="{41812F79-3B25-4132-AA52-E3FA9803B59D}" type="pres">
      <dgm:prSet presAssocID="{FA872841-AE98-4C64-BB22-32CBF369D8AC}" presName="hierRoot2" presStyleCnt="0">
        <dgm:presLayoutVars>
          <dgm:hierBranch val="init"/>
        </dgm:presLayoutVars>
      </dgm:prSet>
      <dgm:spPr/>
    </dgm:pt>
    <dgm:pt modelId="{9F1A377F-E89A-4703-8A21-495FDD1DDEE6}" type="pres">
      <dgm:prSet presAssocID="{FA872841-AE98-4C64-BB22-32CBF369D8AC}" presName="rootComposite" presStyleCnt="0"/>
      <dgm:spPr/>
    </dgm:pt>
    <dgm:pt modelId="{29D7DB45-AA13-463F-B71C-A8B08A0292CE}" type="pres">
      <dgm:prSet presAssocID="{FA872841-AE98-4C64-BB22-32CBF369D8AC}" presName="rootText" presStyleLbl="node1" presStyleIdx="5" presStyleCnt="8" custScaleX="129318" custScaleY="123716" custLinFactNeighborX="-1230" custLinFactNeighborY="15763">
        <dgm:presLayoutVars>
          <dgm:chMax/>
          <dgm:chPref val="3"/>
        </dgm:presLayoutVars>
      </dgm:prSet>
      <dgm:spPr/>
    </dgm:pt>
    <dgm:pt modelId="{956599FD-E044-4403-949C-8E4E9ADA467C}" type="pres">
      <dgm:prSet presAssocID="{FA872841-AE98-4C64-BB22-32CBF369D8AC}" presName="titleText2" presStyleLbl="fgAcc1" presStyleIdx="5" presStyleCnt="8" custScaleX="191576" custScaleY="119093" custLinFactY="31120" custLinFactNeighborX="-648" custLinFactNeighborY="100000">
        <dgm:presLayoutVars>
          <dgm:chMax val="0"/>
          <dgm:chPref val="0"/>
        </dgm:presLayoutVars>
      </dgm:prSet>
      <dgm:spPr/>
    </dgm:pt>
    <dgm:pt modelId="{D742C327-3C0F-49A9-90FC-01DEA5AC664A}" type="pres">
      <dgm:prSet presAssocID="{FA872841-AE98-4C64-BB22-32CBF369D8AC}" presName="rootConnector" presStyleLbl="node2" presStyleIdx="0" presStyleCnt="0"/>
      <dgm:spPr/>
    </dgm:pt>
    <dgm:pt modelId="{AB9811A6-7CAA-45BB-958A-413CE776A97D}" type="pres">
      <dgm:prSet presAssocID="{FA872841-AE98-4C64-BB22-32CBF369D8AC}" presName="hierChild4" presStyleCnt="0"/>
      <dgm:spPr/>
    </dgm:pt>
    <dgm:pt modelId="{09FF6A47-B8F3-4479-9A6D-74C3B8E4BE94}" type="pres">
      <dgm:prSet presAssocID="{AF7D9221-6D8A-46D7-ADAA-BC8E864E304A}" presName="Name37" presStyleLbl="parChTrans1D3" presStyleIdx="1" presStyleCnt="3"/>
      <dgm:spPr/>
    </dgm:pt>
    <dgm:pt modelId="{851BA9C4-4CDE-426F-A970-26C7E5654835}" type="pres">
      <dgm:prSet presAssocID="{243D4698-1140-4850-B72B-7A8A68F24AF8}" presName="hierRoot2" presStyleCnt="0">
        <dgm:presLayoutVars>
          <dgm:hierBranch val="init"/>
        </dgm:presLayoutVars>
      </dgm:prSet>
      <dgm:spPr/>
    </dgm:pt>
    <dgm:pt modelId="{6D46BB61-4F51-4BD0-94E9-B81DDA175E3F}" type="pres">
      <dgm:prSet presAssocID="{243D4698-1140-4850-B72B-7A8A68F24AF8}" presName="rootComposite" presStyleCnt="0"/>
      <dgm:spPr/>
    </dgm:pt>
    <dgm:pt modelId="{2D0F294B-0742-4B84-B781-1165B93EADD2}" type="pres">
      <dgm:prSet presAssocID="{243D4698-1140-4850-B72B-7A8A68F24AF8}" presName="rootText" presStyleLbl="node1" presStyleIdx="6" presStyleCnt="8" custScaleX="114548" custScaleY="124998" custLinFactNeighborX="-18207" custLinFactNeighborY="32886">
        <dgm:presLayoutVars>
          <dgm:chMax/>
          <dgm:chPref val="3"/>
        </dgm:presLayoutVars>
      </dgm:prSet>
      <dgm:spPr/>
    </dgm:pt>
    <dgm:pt modelId="{78A2E8A5-E582-46A9-8A01-EC1CB5FCC82E}" type="pres">
      <dgm:prSet presAssocID="{243D4698-1140-4850-B72B-7A8A68F24AF8}" presName="titleText2" presStyleLbl="fgAcc1" presStyleIdx="6" presStyleCnt="8" custScaleY="119093" custLinFactY="74990" custLinFactNeighborX="-12767" custLinFactNeighborY="100000">
        <dgm:presLayoutVars>
          <dgm:chMax val="0"/>
          <dgm:chPref val="0"/>
        </dgm:presLayoutVars>
      </dgm:prSet>
      <dgm:spPr/>
    </dgm:pt>
    <dgm:pt modelId="{2F6D9B6A-B323-4BD5-9571-0EB84BC22B44}" type="pres">
      <dgm:prSet presAssocID="{243D4698-1140-4850-B72B-7A8A68F24AF8}" presName="rootConnector" presStyleLbl="node3" presStyleIdx="0" presStyleCnt="0"/>
      <dgm:spPr/>
    </dgm:pt>
    <dgm:pt modelId="{53B83698-038B-4BED-A6B5-17341A895F32}" type="pres">
      <dgm:prSet presAssocID="{243D4698-1140-4850-B72B-7A8A68F24AF8}" presName="hierChild4" presStyleCnt="0"/>
      <dgm:spPr/>
    </dgm:pt>
    <dgm:pt modelId="{50EBDD3A-56C0-4FF9-8A21-A3694AFF4D97}" type="pres">
      <dgm:prSet presAssocID="{243D4698-1140-4850-B72B-7A8A68F24AF8}" presName="hierChild5" presStyleCnt="0"/>
      <dgm:spPr/>
    </dgm:pt>
    <dgm:pt modelId="{4DB23B2F-7B78-401D-9D9E-3A3E59425704}" type="pres">
      <dgm:prSet presAssocID="{30933A8E-D2FC-4AC0-8AAF-9776CF7C7602}" presName="Name37" presStyleLbl="parChTrans1D3" presStyleIdx="2" presStyleCnt="3"/>
      <dgm:spPr/>
    </dgm:pt>
    <dgm:pt modelId="{38FE4306-EBFA-4173-A564-A44186ED5D74}" type="pres">
      <dgm:prSet presAssocID="{C5D09035-275A-4FCB-8FED-877C943E0480}" presName="hierRoot2" presStyleCnt="0">
        <dgm:presLayoutVars>
          <dgm:hierBranch val="init"/>
        </dgm:presLayoutVars>
      </dgm:prSet>
      <dgm:spPr/>
    </dgm:pt>
    <dgm:pt modelId="{BABD51FA-B695-4E6B-985D-A5596797EE28}" type="pres">
      <dgm:prSet presAssocID="{C5D09035-275A-4FCB-8FED-877C943E0480}" presName="rootComposite" presStyleCnt="0"/>
      <dgm:spPr/>
    </dgm:pt>
    <dgm:pt modelId="{456CC465-279F-412F-99A8-88AC1A4AD4B9}" type="pres">
      <dgm:prSet presAssocID="{C5D09035-275A-4FCB-8FED-877C943E0480}" presName="rootText" presStyleLbl="node1" presStyleIdx="7" presStyleCnt="8" custScaleX="125112" custScaleY="123716" custLinFactNeighborX="-1657" custLinFactNeighborY="29185">
        <dgm:presLayoutVars>
          <dgm:chMax/>
          <dgm:chPref val="3"/>
        </dgm:presLayoutVars>
      </dgm:prSet>
      <dgm:spPr/>
    </dgm:pt>
    <dgm:pt modelId="{81EDE4A0-33EB-4114-AAED-BB8685FCED58}" type="pres">
      <dgm:prSet presAssocID="{C5D09035-275A-4FCB-8FED-877C943E0480}" presName="titleText2" presStyleLbl="fgAcc1" presStyleIdx="7" presStyleCnt="8" custScaleX="176211" custScaleY="119093" custLinFactY="76913" custLinFactNeighborX="-3462" custLinFactNeighborY="100000">
        <dgm:presLayoutVars>
          <dgm:chMax val="0"/>
          <dgm:chPref val="0"/>
        </dgm:presLayoutVars>
      </dgm:prSet>
      <dgm:spPr/>
    </dgm:pt>
    <dgm:pt modelId="{69C0ED00-35D9-473C-AC57-88ADF2D9B63A}" type="pres">
      <dgm:prSet presAssocID="{C5D09035-275A-4FCB-8FED-877C943E0480}" presName="rootConnector" presStyleLbl="node3" presStyleIdx="0" presStyleCnt="0"/>
      <dgm:spPr/>
    </dgm:pt>
    <dgm:pt modelId="{8F213760-87A1-4817-84D3-60622AE3DE04}" type="pres">
      <dgm:prSet presAssocID="{C5D09035-275A-4FCB-8FED-877C943E0480}" presName="hierChild4" presStyleCnt="0"/>
      <dgm:spPr/>
    </dgm:pt>
    <dgm:pt modelId="{1F04BCC2-89AF-433E-B355-9077A335A605}" type="pres">
      <dgm:prSet presAssocID="{C5D09035-275A-4FCB-8FED-877C943E0480}" presName="hierChild5" presStyleCnt="0"/>
      <dgm:spPr/>
    </dgm:pt>
    <dgm:pt modelId="{A0AE4585-E302-46FC-A26F-C0F8F5A03CA0}" type="pres">
      <dgm:prSet presAssocID="{FA872841-AE98-4C64-BB22-32CBF369D8AC}" presName="hierChild5" presStyleCnt="0"/>
      <dgm:spPr/>
    </dgm:pt>
    <dgm:pt modelId="{DD44C663-6337-46BE-849E-5F5A95E6DD4E}" type="pres">
      <dgm:prSet presAssocID="{120FEE70-9BD7-4778-AB15-5E459DB5EF05}" presName="hierChild3" presStyleCnt="0"/>
      <dgm:spPr/>
    </dgm:pt>
    <dgm:pt modelId="{F550EE05-36E4-4FB1-B837-E8478D68CC1D}" type="pres">
      <dgm:prSet presAssocID="{16D39BEE-71C8-4891-BEE9-5F9D2DFCF90E}" presName="Name96" presStyleLbl="parChTrans1D2" presStyleIdx="5" presStyleCnt="6"/>
      <dgm:spPr/>
    </dgm:pt>
    <dgm:pt modelId="{DF9E4278-8B2E-4AC5-A18E-CF8517A2D090}" type="pres">
      <dgm:prSet presAssocID="{FACC6393-ACEE-4FD7-A757-DF1D41965DF1}" presName="hierRoot3" presStyleCnt="0">
        <dgm:presLayoutVars>
          <dgm:hierBranch val="init"/>
        </dgm:presLayoutVars>
      </dgm:prSet>
      <dgm:spPr/>
    </dgm:pt>
    <dgm:pt modelId="{C9232299-B00C-4D9A-BDF4-A574FFF05B5B}" type="pres">
      <dgm:prSet presAssocID="{FACC6393-ACEE-4FD7-A757-DF1D41965DF1}" presName="rootComposite3" presStyleCnt="0"/>
      <dgm:spPr/>
    </dgm:pt>
    <dgm:pt modelId="{D9A464DB-479D-4F2F-92DA-3BE418C7D28C}" type="pres">
      <dgm:prSet presAssocID="{FACC6393-ACEE-4FD7-A757-DF1D41965DF1}" presName="rootText3" presStyleLbl="asst1" presStyleIdx="0" presStyleCnt="1" custScaleX="154710" custScaleY="84998">
        <dgm:presLayoutVars>
          <dgm:chPref val="3"/>
        </dgm:presLayoutVars>
      </dgm:prSet>
      <dgm:spPr/>
    </dgm:pt>
    <dgm:pt modelId="{893BEE2E-490B-478C-98AF-6811C8C54995}" type="pres">
      <dgm:prSet presAssocID="{FACC6393-ACEE-4FD7-A757-DF1D41965DF1}" presName="titleText3" presStyleLbl="fgAcc2" presStyleIdx="0" presStyleCnt="1" custScaleX="132873" custScaleY="135333" custLinFactNeighborX="19952" custLinFactNeighborY="2264">
        <dgm:presLayoutVars>
          <dgm:chMax val="0"/>
          <dgm:chPref val="0"/>
        </dgm:presLayoutVars>
      </dgm:prSet>
      <dgm:spPr/>
    </dgm:pt>
    <dgm:pt modelId="{199D88E9-0190-40C2-A9E5-20E0607A93D3}" type="pres">
      <dgm:prSet presAssocID="{FACC6393-ACEE-4FD7-A757-DF1D41965DF1}" presName="rootConnector3" presStyleLbl="asst1" presStyleIdx="0" presStyleCnt="1"/>
      <dgm:spPr/>
    </dgm:pt>
    <dgm:pt modelId="{72C0B244-A353-4BF1-A115-1AFF72AC9BF6}" type="pres">
      <dgm:prSet presAssocID="{FACC6393-ACEE-4FD7-A757-DF1D41965DF1}" presName="hierChild6" presStyleCnt="0"/>
      <dgm:spPr/>
    </dgm:pt>
    <dgm:pt modelId="{6F36EAB2-6464-4551-88E7-E3D9D403FDD0}" type="pres">
      <dgm:prSet presAssocID="{FACC6393-ACEE-4FD7-A757-DF1D41965DF1}" presName="hierChild7" presStyleCnt="0"/>
      <dgm:spPr/>
    </dgm:pt>
    <dgm:pt modelId="{1CAEB5D8-D455-443A-918E-0A60BFB35A97}" type="pres">
      <dgm:prSet presAssocID="{B817CC83-452A-4AF7-970C-44451C6629AE}" presName="hierRoot1" presStyleCnt="0">
        <dgm:presLayoutVars>
          <dgm:hierBranch val="init"/>
        </dgm:presLayoutVars>
      </dgm:prSet>
      <dgm:spPr/>
    </dgm:pt>
    <dgm:pt modelId="{B40AC401-8B43-498D-9E3B-EF8BF73686BA}" type="pres">
      <dgm:prSet presAssocID="{B817CC83-452A-4AF7-970C-44451C6629AE}" presName="rootComposite1" presStyleCnt="0"/>
      <dgm:spPr/>
    </dgm:pt>
    <dgm:pt modelId="{B323B381-EBFF-4CC1-882C-3A73C2F962DD}" type="pres">
      <dgm:prSet presAssocID="{B817CC83-452A-4AF7-970C-44451C6629AE}" presName="rootText1" presStyleLbl="node0" presStyleIdx="1" presStyleCnt="2" custScaleX="154710" custScaleY="123716" custLinFactX="57497" custLinFactY="-100000" custLinFactNeighborX="100000" custLinFactNeighborY="-103754">
        <dgm:presLayoutVars>
          <dgm:chMax/>
          <dgm:chPref val="3"/>
        </dgm:presLayoutVars>
      </dgm:prSet>
      <dgm:spPr/>
    </dgm:pt>
    <dgm:pt modelId="{445BC708-1C1A-40FD-9EAB-897798B2E8F2}" type="pres">
      <dgm:prSet presAssocID="{B817CC83-452A-4AF7-970C-44451C6629AE}" presName="titleText1" presStyleLbl="fgAcc0" presStyleIdx="1" presStyleCnt="2" custScaleX="132854" custScaleY="135333" custLinFactX="99730" custLinFactY="-249620" custLinFactNeighborX="100000" custLinFactNeighborY="-300000">
        <dgm:presLayoutVars>
          <dgm:chMax val="0"/>
          <dgm:chPref val="0"/>
        </dgm:presLayoutVars>
      </dgm:prSet>
      <dgm:spPr/>
    </dgm:pt>
    <dgm:pt modelId="{AAFDDE14-0E85-4170-AF85-E7622055F1D0}" type="pres">
      <dgm:prSet presAssocID="{B817CC83-452A-4AF7-970C-44451C6629AE}" presName="rootConnector1" presStyleLbl="asst0" presStyleIdx="0" presStyleCnt="0"/>
      <dgm:spPr/>
    </dgm:pt>
    <dgm:pt modelId="{1174AFDB-D8C1-45BA-A8BD-6BD8C04CB285}" type="pres">
      <dgm:prSet presAssocID="{B817CC83-452A-4AF7-970C-44451C6629AE}" presName="hierChild2" presStyleCnt="0"/>
      <dgm:spPr/>
    </dgm:pt>
    <dgm:pt modelId="{89A14A5B-CA56-4DE7-8E74-20282E7E7462}" type="pres">
      <dgm:prSet presAssocID="{B817CC83-452A-4AF7-970C-44451C6629AE}" presName="hierChild3" presStyleCnt="0"/>
      <dgm:spPr/>
    </dgm:pt>
  </dgm:ptLst>
  <dgm:cxnLst>
    <dgm:cxn modelId="{1E2F0500-3206-4FBE-B11D-A5EC1934C2C1}" type="presOf" srcId="{30933A8E-D2FC-4AC0-8AAF-9776CF7C7602}" destId="{4DB23B2F-7B78-401D-9D9E-3A3E59425704}" srcOrd="0" destOrd="0" presId="urn:microsoft.com/office/officeart/2008/layout/NameandTitleOrganizationalChart"/>
    <dgm:cxn modelId="{1773CC03-D481-4DEC-AE73-2C54D81E6FCD}" type="presOf" srcId="{C5D09035-275A-4FCB-8FED-877C943E0480}" destId="{456CC465-279F-412F-99A8-88AC1A4AD4B9}" srcOrd="0" destOrd="0" presId="urn:microsoft.com/office/officeart/2008/layout/NameandTitleOrganizationalChart"/>
    <dgm:cxn modelId="{264E0704-85F0-436D-B8EE-F02B4AE0B3E9}" type="presOf" srcId="{73D93CD1-5B55-46E4-A641-DC122D4958C0}" destId="{78A2E8A5-E582-46A9-8A01-EC1CB5FCC82E}" srcOrd="0" destOrd="0" presId="urn:microsoft.com/office/officeart/2008/layout/NameandTitleOrganizationalChart"/>
    <dgm:cxn modelId="{25F90E06-1B13-4890-AF14-60B9B00DACDA}" type="presOf" srcId="{FA872841-AE98-4C64-BB22-32CBF369D8AC}" destId="{D742C327-3C0F-49A9-90FC-01DEA5AC664A}" srcOrd="1" destOrd="0" presId="urn:microsoft.com/office/officeart/2008/layout/NameandTitleOrganizationalChart"/>
    <dgm:cxn modelId="{70356006-4425-415A-AC06-3DC0185B25BC}" type="presOf" srcId="{243D4698-1140-4850-B72B-7A8A68F24AF8}" destId="{2D0F294B-0742-4B84-B781-1165B93EADD2}" srcOrd="0" destOrd="0" presId="urn:microsoft.com/office/officeart/2008/layout/NameandTitleOrganizationalChart"/>
    <dgm:cxn modelId="{F3D67E0D-F8A6-4F58-8B3F-8D2C03CEF1C4}" type="presOf" srcId="{BE3F0AC9-668B-4BFD-AF8F-7A0DCB284924}" destId="{99A5F5AA-43E9-4750-91AE-CB0B556C42C2}" srcOrd="1" destOrd="0" presId="urn:microsoft.com/office/officeart/2008/layout/NameandTitleOrganizationalChart"/>
    <dgm:cxn modelId="{91FE5A12-CE33-482F-988B-42DB1AC9BF29}" type="presOf" srcId="{F3D45594-8DD6-44DA-80C6-C9567B10899F}" destId="{5EBD2572-4495-4CC8-A83C-2632BB74BBEC}" srcOrd="0" destOrd="0" presId="urn:microsoft.com/office/officeart/2008/layout/NameandTitleOrganizationalChart"/>
    <dgm:cxn modelId="{25B73C18-6830-4759-98EC-157868142FA0}" type="presOf" srcId="{FA872841-AE98-4C64-BB22-32CBF369D8AC}" destId="{29D7DB45-AA13-463F-B71C-A8B08A0292CE}" srcOrd="0" destOrd="0" presId="urn:microsoft.com/office/officeart/2008/layout/NameandTitleOrganizationalChart"/>
    <dgm:cxn modelId="{7B41B420-DBC3-42D5-BFC1-4E39F9DB1C42}" type="presOf" srcId="{90F6A592-AA49-472C-A88E-B0E47E944605}" destId="{6580E1AB-3BB5-49C3-AB82-09B88DBF96A4}" srcOrd="0" destOrd="0" presId="urn:microsoft.com/office/officeart/2008/layout/NameandTitleOrganizationalChart"/>
    <dgm:cxn modelId="{DA7E4C22-F533-471F-B636-77539E25861F}" type="presOf" srcId="{B9F8CB19-4F2A-4E28-A7F7-4802E305732C}" destId="{BDF8D34F-51F5-490F-BD5A-2BD6380561E8}" srcOrd="0" destOrd="0" presId="urn:microsoft.com/office/officeart/2008/layout/NameandTitleOrganizationalChart"/>
    <dgm:cxn modelId="{F34E362A-265A-456A-A551-24A98FC37A08}" type="presOf" srcId="{A908F143-51CE-41A6-BB01-CCABA6DB1822}" destId="{47515A95-B605-437C-B109-29ABC70AEAFD}" srcOrd="0" destOrd="0" presId="urn:microsoft.com/office/officeart/2008/layout/NameandTitleOrganizationalChart"/>
    <dgm:cxn modelId="{43487331-F78A-4D4E-A9B0-DD1600FD25A8}" type="presOf" srcId="{B817CC83-452A-4AF7-970C-44451C6629AE}" destId="{AAFDDE14-0E85-4170-AF85-E7622055F1D0}" srcOrd="1" destOrd="0" presId="urn:microsoft.com/office/officeart/2008/layout/NameandTitleOrganizationalChart"/>
    <dgm:cxn modelId="{B98EB533-ABB4-480B-B755-570918095400}" type="presOf" srcId="{B817CC83-452A-4AF7-970C-44451C6629AE}" destId="{B323B381-EBFF-4CC1-882C-3A73C2F962DD}" srcOrd="0" destOrd="0" presId="urn:microsoft.com/office/officeart/2008/layout/NameandTitleOrganizationalChart"/>
    <dgm:cxn modelId="{1D807B3E-7755-44D4-9FDB-103D85F9A1D7}" srcId="{120FEE70-9BD7-4778-AB15-5E459DB5EF05}" destId="{FA872841-AE98-4C64-BB22-32CBF369D8AC}" srcOrd="5" destOrd="0" parTransId="{90F6A592-AA49-472C-A88E-B0E47E944605}" sibTransId="{895341E0-182E-4CF3-9100-E388950E538E}"/>
    <dgm:cxn modelId="{8764225F-06BA-4346-8D12-0687DE9E11CD}" srcId="{376E5719-02D8-4092-B241-12992EE4A27E}" destId="{E114AB7A-3350-47A4-8F2C-1501C57F3947}" srcOrd="0" destOrd="0" parTransId="{B9F8CB19-4F2A-4E28-A7F7-4802E305732C}" sibTransId="{62E8F924-B1E1-467E-B6AC-BF200398F384}"/>
    <dgm:cxn modelId="{C665A64A-3BA2-4472-8ED9-9A0C8559E768}" type="presOf" srcId="{515D5A82-2CB1-45CA-9419-9EE5C8984500}" destId="{89C37627-0DA0-44BB-9C02-3F24D47A257B}" srcOrd="0" destOrd="0" presId="urn:microsoft.com/office/officeart/2008/layout/NameandTitleOrganizationalChart"/>
    <dgm:cxn modelId="{12D95B6D-7CA9-42D9-9D24-366F90D29250}" type="presOf" srcId="{AF7D9221-6D8A-46D7-ADAA-BC8E864E304A}" destId="{09FF6A47-B8F3-4479-9A6D-74C3B8E4BE94}" srcOrd="0" destOrd="0" presId="urn:microsoft.com/office/officeart/2008/layout/NameandTitleOrganizationalChart"/>
    <dgm:cxn modelId="{1D857B6D-985F-445B-B717-C535E01F061D}" type="presOf" srcId="{C5D09035-275A-4FCB-8FED-877C943E0480}" destId="{69C0ED00-35D9-473C-AC57-88ADF2D9B63A}" srcOrd="1" destOrd="0" presId="urn:microsoft.com/office/officeart/2008/layout/NameandTitleOrganizationalChart"/>
    <dgm:cxn modelId="{67456271-CFE2-4705-BB1B-4F0160B76B3E}" type="presOf" srcId="{38BC579E-E18F-43C8-85B3-C1F0D87F0956}" destId="{508EBC34-F4D1-4FDF-B0A9-65AC91157051}" srcOrd="1" destOrd="0" presId="urn:microsoft.com/office/officeart/2008/layout/NameandTitleOrganizationalChart"/>
    <dgm:cxn modelId="{2B1FFB72-09E4-469F-B7C9-2A2957501258}" type="presOf" srcId="{E114AB7A-3350-47A4-8F2C-1501C57F3947}" destId="{5A846297-EACC-4EAA-B682-6E48A4E46DD4}" srcOrd="1" destOrd="0" presId="urn:microsoft.com/office/officeart/2008/layout/NameandTitleOrganizationalChart"/>
    <dgm:cxn modelId="{018DF554-5F8E-4FDD-BF3E-E66E866310D5}" type="presOf" srcId="{4DF459E5-090E-4329-BD0C-C0A09A0D60D7}" destId="{7E7F0F86-B1E9-4D63-AED0-B024868417BB}" srcOrd="0" destOrd="0" presId="urn:microsoft.com/office/officeart/2008/layout/NameandTitleOrganizationalChart"/>
    <dgm:cxn modelId="{A0B14D56-F2DE-47FD-B5A5-8E6B3B67063F}" type="presOf" srcId="{E114AB7A-3350-47A4-8F2C-1501C57F3947}" destId="{49EADF65-CF9E-48B3-A560-D7942C90F377}" srcOrd="0" destOrd="0" presId="urn:microsoft.com/office/officeart/2008/layout/NameandTitleOrganizationalChart"/>
    <dgm:cxn modelId="{A9AD8277-6F93-4AF7-8BBA-B15FD4193A62}" srcId="{120FEE70-9BD7-4778-AB15-5E459DB5EF05}" destId="{376E5719-02D8-4092-B241-12992EE4A27E}" srcOrd="3" destOrd="0" parTransId="{515D5A82-2CB1-45CA-9419-9EE5C8984500}" sibTransId="{544BBA4A-35AF-4B54-BF60-4C6C7A414DC0}"/>
    <dgm:cxn modelId="{7519995A-18A3-4380-9A42-677C0AEF8655}" type="presOf" srcId="{376E5719-02D8-4092-B241-12992EE4A27E}" destId="{C8B9B5D3-92BC-43FF-93AD-D3197FF06880}" srcOrd="1" destOrd="0" presId="urn:microsoft.com/office/officeart/2008/layout/NameandTitleOrganizationalChart"/>
    <dgm:cxn modelId="{737D9A7B-CF1B-49E2-BE25-D17B69F2882F}" type="presOf" srcId="{62E8F924-B1E1-467E-B6AC-BF200398F384}" destId="{ED448EA3-8749-4DB2-8156-B52E63E837C8}" srcOrd="0" destOrd="0" presId="urn:microsoft.com/office/officeart/2008/layout/NameandTitleOrganizationalChart"/>
    <dgm:cxn modelId="{1CA27D7F-2E00-4457-8CDC-990A15F75F93}" type="presOf" srcId="{D91223CB-1C0B-4934-84B7-8AB649F7D0CD}" destId="{445BC708-1C1A-40FD-9EAB-897798B2E8F2}" srcOrd="0" destOrd="0" presId="urn:microsoft.com/office/officeart/2008/layout/NameandTitleOrganizationalChart"/>
    <dgm:cxn modelId="{7B48A581-9700-44E7-9E12-47B426BA034C}" type="presOf" srcId="{120FEE70-9BD7-4778-AB15-5E459DB5EF05}" destId="{C8985B93-34E0-4362-980C-8F66C5FDE611}" srcOrd="1" destOrd="0" presId="urn:microsoft.com/office/officeart/2008/layout/NameandTitleOrganizationalChart"/>
    <dgm:cxn modelId="{CDFB0286-BDDF-42DC-8C4D-DFE344D2B925}" type="presOf" srcId="{243D4698-1140-4850-B72B-7A8A68F24AF8}" destId="{2F6D9B6A-B323-4BD5-9571-0EB84BC22B44}" srcOrd="1" destOrd="0" presId="urn:microsoft.com/office/officeart/2008/layout/NameandTitleOrganizationalChart"/>
    <dgm:cxn modelId="{A19C1786-E378-45E1-864C-63E49E08C33A}" srcId="{120FEE70-9BD7-4778-AB15-5E459DB5EF05}" destId="{FACC6393-ACEE-4FD7-A757-DF1D41965DF1}" srcOrd="0" destOrd="0" parTransId="{16D39BEE-71C8-4891-BEE9-5F9D2DFCF90E}" sibTransId="{80C4941A-7795-493D-8FA9-4D9BAC930C57}"/>
    <dgm:cxn modelId="{5789FC87-686A-4C7D-AB49-B4C36152FDCC}" type="presOf" srcId="{C5504B97-640A-4999-90A3-01F2FF542174}" destId="{9255F68E-707D-45B8-8585-1ABC629DEC24}" srcOrd="1" destOrd="0" presId="urn:microsoft.com/office/officeart/2008/layout/NameandTitleOrganizationalChart"/>
    <dgm:cxn modelId="{D0364F89-BD45-4AA1-85F0-4F0AE36465E9}" srcId="{120FEE70-9BD7-4778-AB15-5E459DB5EF05}" destId="{C5504B97-640A-4999-90A3-01F2FF542174}" srcOrd="2" destOrd="0" parTransId="{EB2D06FD-2E26-4854-9B7B-6F71BF66D015}" sibTransId="{3E9498BB-8E02-4743-A35F-2C257FCC7BAF}"/>
    <dgm:cxn modelId="{D5228C91-7E2E-4D48-8D5F-E30CA6E098DB}" srcId="{120FEE70-9BD7-4778-AB15-5E459DB5EF05}" destId="{BE3F0AC9-668B-4BFD-AF8F-7A0DCB284924}" srcOrd="1" destOrd="0" parTransId="{3AD9024A-789D-43EE-BAD5-C4F2DD2026FC}" sibTransId="{4DF459E5-090E-4329-BD0C-C0A09A0D60D7}"/>
    <dgm:cxn modelId="{FA7FA893-9A40-465E-A789-336ED7E5994A}" type="presOf" srcId="{895341E0-182E-4CF3-9100-E388950E538E}" destId="{956599FD-E044-4403-949C-8E4E9ADA467C}" srcOrd="0" destOrd="0" presId="urn:microsoft.com/office/officeart/2008/layout/NameandTitleOrganizationalChart"/>
    <dgm:cxn modelId="{63F2EA98-D880-4324-B156-38B06F62E149}" type="presOf" srcId="{FACC6393-ACEE-4FD7-A757-DF1D41965DF1}" destId="{199D88E9-0190-40C2-A9E5-20E0607A93D3}" srcOrd="1" destOrd="0" presId="urn:microsoft.com/office/officeart/2008/layout/NameandTitleOrganizationalChart"/>
    <dgm:cxn modelId="{F99EEDAA-8AFB-433D-901B-8A724ABDC9E4}" type="presOf" srcId="{3AD9024A-789D-43EE-BAD5-C4F2DD2026FC}" destId="{352A17A9-6FA0-4A8D-96AB-54326A2D85F9}" srcOrd="0" destOrd="0" presId="urn:microsoft.com/office/officeart/2008/layout/NameandTitleOrganizationalChart"/>
    <dgm:cxn modelId="{5E6638AB-C60D-4472-9624-3A87138328A1}" type="presOf" srcId="{05117802-215B-49C8-8191-E366713AB83A}" destId="{E1BD9BAC-2CB9-427F-A384-8936C0742894}" srcOrd="0" destOrd="0" presId="urn:microsoft.com/office/officeart/2008/layout/NameandTitleOrganizationalChart"/>
    <dgm:cxn modelId="{761E3BAF-3C77-4210-8A45-62EF97CDDD1D}" srcId="{120FEE70-9BD7-4778-AB15-5E459DB5EF05}" destId="{38BC579E-E18F-43C8-85B3-C1F0D87F0956}" srcOrd="4" destOrd="0" parTransId="{05117802-215B-49C8-8191-E366713AB83A}" sibTransId="{C31205C5-8450-4256-BB0A-EAEB9D23B9F1}"/>
    <dgm:cxn modelId="{CC246FB1-8708-4214-ADB8-F7F050631E57}" type="presOf" srcId="{120FEE70-9BD7-4778-AB15-5E459DB5EF05}" destId="{A690A59A-2252-4FF5-8E37-9DD753FB0C0A}" srcOrd="0" destOrd="0" presId="urn:microsoft.com/office/officeart/2008/layout/NameandTitleOrganizationalChart"/>
    <dgm:cxn modelId="{AD8B62B7-1360-4ECD-B66D-7C12B267BDAD}" type="presOf" srcId="{544BBA4A-35AF-4B54-BF60-4C6C7A414DC0}" destId="{29306B39-7F3C-41F0-9257-204E6F3D5746}" srcOrd="0" destOrd="0" presId="urn:microsoft.com/office/officeart/2008/layout/NameandTitleOrganizationalChart"/>
    <dgm:cxn modelId="{2DC808BE-8815-4AE4-9096-2D8B4782CAF8}" type="presOf" srcId="{FACC6393-ACEE-4FD7-A757-DF1D41965DF1}" destId="{D9A464DB-479D-4F2F-92DA-3BE418C7D28C}" srcOrd="0" destOrd="0" presId="urn:microsoft.com/office/officeart/2008/layout/NameandTitleOrganizationalChart"/>
    <dgm:cxn modelId="{9CB844C9-5938-41D1-9CAA-2E88F2306A56}" type="presOf" srcId="{BE3F0AC9-668B-4BFD-AF8F-7A0DCB284924}" destId="{115D19EB-83BD-49FC-958F-780B03866FB2}" srcOrd="0" destOrd="0" presId="urn:microsoft.com/office/officeart/2008/layout/NameandTitleOrganizationalChart"/>
    <dgm:cxn modelId="{044DA7CA-3028-45B6-9ECF-AABBB45B69E2}" type="presOf" srcId="{EB2D06FD-2E26-4854-9B7B-6F71BF66D015}" destId="{8F515794-C8E8-4B25-A1F2-074FB0A79FF6}" srcOrd="0" destOrd="0" presId="urn:microsoft.com/office/officeart/2008/layout/NameandTitleOrganizationalChart"/>
    <dgm:cxn modelId="{9B9A89CB-26A2-45D9-A863-CDAF9C42485E}" srcId="{A908F143-51CE-41A6-BB01-CCABA6DB1822}" destId="{B817CC83-452A-4AF7-970C-44451C6629AE}" srcOrd="1" destOrd="0" parTransId="{AFFDAF48-1964-4641-8935-F668FB9A26A3}" sibTransId="{D91223CB-1C0B-4934-84B7-8AB649F7D0CD}"/>
    <dgm:cxn modelId="{5B0F5ED0-69B4-4C2C-B878-9FCB3070CEFA}" type="presOf" srcId="{3305FCFE-0454-4219-88AA-6D8FB21BABE9}" destId="{81EDE4A0-33EB-4114-AAED-BB8685FCED58}" srcOrd="0" destOrd="0" presId="urn:microsoft.com/office/officeart/2008/layout/NameandTitleOrganizationalChart"/>
    <dgm:cxn modelId="{E17E5ED2-F6A0-4781-B0C7-99FE7F4AE564}" srcId="{A908F143-51CE-41A6-BB01-CCABA6DB1822}" destId="{120FEE70-9BD7-4778-AB15-5E459DB5EF05}" srcOrd="0" destOrd="0" parTransId="{0FB54D87-05A7-4016-A97C-D8B30BDFCAF8}" sibTransId="{F3D45594-8DD6-44DA-80C6-C9567B10899F}"/>
    <dgm:cxn modelId="{15C097D7-BC80-455A-9583-794C000C79B4}" type="presOf" srcId="{80C4941A-7795-493D-8FA9-4D9BAC930C57}" destId="{893BEE2E-490B-478C-98AF-6811C8C54995}" srcOrd="0" destOrd="0" presId="urn:microsoft.com/office/officeart/2008/layout/NameandTitleOrganizationalChart"/>
    <dgm:cxn modelId="{9E0256D9-9451-4AB0-A0BF-6D09B2AB42AF}" srcId="{FA872841-AE98-4C64-BB22-32CBF369D8AC}" destId="{243D4698-1140-4850-B72B-7A8A68F24AF8}" srcOrd="0" destOrd="0" parTransId="{AF7D9221-6D8A-46D7-ADAA-BC8E864E304A}" sibTransId="{73D93CD1-5B55-46E4-A641-DC122D4958C0}"/>
    <dgm:cxn modelId="{801031DF-E69D-45E6-B0E4-8E139478CFF5}" type="presOf" srcId="{16D39BEE-71C8-4891-BEE9-5F9D2DFCF90E}" destId="{F550EE05-36E4-4FB1-B837-E8478D68CC1D}" srcOrd="0" destOrd="0" presId="urn:microsoft.com/office/officeart/2008/layout/NameandTitleOrganizationalChart"/>
    <dgm:cxn modelId="{7D7C58E2-A33C-4258-BDC3-1EE0D8BA34FA}" type="presOf" srcId="{38BC579E-E18F-43C8-85B3-C1F0D87F0956}" destId="{EB925986-46FB-4FAA-B6B4-F526DB6E16AC}" srcOrd="0" destOrd="0" presId="urn:microsoft.com/office/officeart/2008/layout/NameandTitleOrganizationalChart"/>
    <dgm:cxn modelId="{D4DB62E4-F61F-48C2-8135-4A074D7DBED7}" type="presOf" srcId="{C31205C5-8450-4256-BB0A-EAEB9D23B9F1}" destId="{00051D1D-3B11-494D-AA2B-E390B79A9A48}" srcOrd="0" destOrd="0" presId="urn:microsoft.com/office/officeart/2008/layout/NameandTitleOrganizationalChart"/>
    <dgm:cxn modelId="{802292F1-A371-4C5E-8633-DBC7BA78DB3E}" type="presOf" srcId="{3E9498BB-8E02-4743-A35F-2C257FCC7BAF}" destId="{2066C70E-3EE5-4450-B908-CC0997F9B24E}" srcOrd="0" destOrd="0" presId="urn:microsoft.com/office/officeart/2008/layout/NameandTitleOrganizationalChart"/>
    <dgm:cxn modelId="{C6CB53F6-0693-46E6-A92B-A7B875321464}" type="presOf" srcId="{376E5719-02D8-4092-B241-12992EE4A27E}" destId="{46216A27-7180-4F9C-995A-1D1822FE653E}" srcOrd="0" destOrd="0" presId="urn:microsoft.com/office/officeart/2008/layout/NameandTitleOrganizationalChart"/>
    <dgm:cxn modelId="{F12BF3F6-9A6C-4054-AF0A-D35B1C4F013E}" srcId="{FA872841-AE98-4C64-BB22-32CBF369D8AC}" destId="{C5D09035-275A-4FCB-8FED-877C943E0480}" srcOrd="1" destOrd="0" parTransId="{30933A8E-D2FC-4AC0-8AAF-9776CF7C7602}" sibTransId="{3305FCFE-0454-4219-88AA-6D8FB21BABE9}"/>
    <dgm:cxn modelId="{17D145F7-22EB-482A-962E-373BEF90827B}" type="presOf" srcId="{C5504B97-640A-4999-90A3-01F2FF542174}" destId="{63E5384F-C62E-4423-8FAE-E4C48830E57B}" srcOrd="0" destOrd="0" presId="urn:microsoft.com/office/officeart/2008/layout/NameandTitleOrganizationalChart"/>
    <dgm:cxn modelId="{8D03FBDC-0210-4C79-9E94-47A0DCC14FE7}" type="presParOf" srcId="{47515A95-B605-437C-B109-29ABC70AEAFD}" destId="{FAB6A109-EE22-4043-B22B-58FA25BBA2CE}" srcOrd="0" destOrd="0" presId="urn:microsoft.com/office/officeart/2008/layout/NameandTitleOrganizationalChart"/>
    <dgm:cxn modelId="{91A7556B-CDA8-4905-82AE-FB6FE0A1CCD9}" type="presParOf" srcId="{FAB6A109-EE22-4043-B22B-58FA25BBA2CE}" destId="{96BF0585-9571-42FA-8A39-EDBABBE26D10}" srcOrd="0" destOrd="0" presId="urn:microsoft.com/office/officeart/2008/layout/NameandTitleOrganizationalChart"/>
    <dgm:cxn modelId="{1FA07235-686C-483F-9656-F3A01F9A01F5}" type="presParOf" srcId="{96BF0585-9571-42FA-8A39-EDBABBE26D10}" destId="{A690A59A-2252-4FF5-8E37-9DD753FB0C0A}" srcOrd="0" destOrd="0" presId="urn:microsoft.com/office/officeart/2008/layout/NameandTitleOrganizationalChart"/>
    <dgm:cxn modelId="{1C97AAB1-78F6-4E91-9821-8897C82AF141}" type="presParOf" srcId="{96BF0585-9571-42FA-8A39-EDBABBE26D10}" destId="{5EBD2572-4495-4CC8-A83C-2632BB74BBEC}" srcOrd="1" destOrd="0" presId="urn:microsoft.com/office/officeart/2008/layout/NameandTitleOrganizationalChart"/>
    <dgm:cxn modelId="{DC622838-1D35-448B-8885-4FE46CA5E741}" type="presParOf" srcId="{96BF0585-9571-42FA-8A39-EDBABBE26D10}" destId="{C8985B93-34E0-4362-980C-8F66C5FDE611}" srcOrd="2" destOrd="0" presId="urn:microsoft.com/office/officeart/2008/layout/NameandTitleOrganizationalChart"/>
    <dgm:cxn modelId="{88D55D5F-FA37-4DE4-BF58-1882B628AF91}" type="presParOf" srcId="{FAB6A109-EE22-4043-B22B-58FA25BBA2CE}" destId="{BC3E0460-18FA-4B61-B284-16E3B88DFCB9}" srcOrd="1" destOrd="0" presId="urn:microsoft.com/office/officeart/2008/layout/NameandTitleOrganizationalChart"/>
    <dgm:cxn modelId="{123490BC-0971-4B11-95B1-DF9688B02E42}" type="presParOf" srcId="{BC3E0460-18FA-4B61-B284-16E3B88DFCB9}" destId="{352A17A9-6FA0-4A8D-96AB-54326A2D85F9}" srcOrd="0" destOrd="0" presId="urn:microsoft.com/office/officeart/2008/layout/NameandTitleOrganizationalChart"/>
    <dgm:cxn modelId="{FFBBDD77-D139-4131-BC74-0E17A6A2BC32}" type="presParOf" srcId="{BC3E0460-18FA-4B61-B284-16E3B88DFCB9}" destId="{FDFFB761-8207-4DA4-A357-CD09EBE5710B}" srcOrd="1" destOrd="0" presId="urn:microsoft.com/office/officeart/2008/layout/NameandTitleOrganizationalChart"/>
    <dgm:cxn modelId="{7ED87377-1AB8-4EE9-88EB-0BA9E52BF259}" type="presParOf" srcId="{FDFFB761-8207-4DA4-A357-CD09EBE5710B}" destId="{DA04C261-E44E-4533-AFC4-3AAFCC16D6B1}" srcOrd="0" destOrd="0" presId="urn:microsoft.com/office/officeart/2008/layout/NameandTitleOrganizationalChart"/>
    <dgm:cxn modelId="{5F2C804E-D9AD-42C8-BC8C-6958E3CA4A55}" type="presParOf" srcId="{DA04C261-E44E-4533-AFC4-3AAFCC16D6B1}" destId="{115D19EB-83BD-49FC-958F-780B03866FB2}" srcOrd="0" destOrd="0" presId="urn:microsoft.com/office/officeart/2008/layout/NameandTitleOrganizationalChart"/>
    <dgm:cxn modelId="{EAAC4B37-29A1-4121-AFDC-DE20F3680842}" type="presParOf" srcId="{DA04C261-E44E-4533-AFC4-3AAFCC16D6B1}" destId="{7E7F0F86-B1E9-4D63-AED0-B024868417BB}" srcOrd="1" destOrd="0" presId="urn:microsoft.com/office/officeart/2008/layout/NameandTitleOrganizationalChart"/>
    <dgm:cxn modelId="{78CB6059-9ED0-48BA-9191-B6E03CDCABC5}" type="presParOf" srcId="{DA04C261-E44E-4533-AFC4-3AAFCC16D6B1}" destId="{99A5F5AA-43E9-4750-91AE-CB0B556C42C2}" srcOrd="2" destOrd="0" presId="urn:microsoft.com/office/officeart/2008/layout/NameandTitleOrganizationalChart"/>
    <dgm:cxn modelId="{AAF21CB3-B5BF-4EF5-99A2-220BD6EB53A3}" type="presParOf" srcId="{FDFFB761-8207-4DA4-A357-CD09EBE5710B}" destId="{D7D81AA6-21E1-45C3-B0D9-9BC4344BAF56}" srcOrd="1" destOrd="0" presId="urn:microsoft.com/office/officeart/2008/layout/NameandTitleOrganizationalChart"/>
    <dgm:cxn modelId="{FB36CD91-230D-4540-B02F-1635CAFBBA37}" type="presParOf" srcId="{FDFFB761-8207-4DA4-A357-CD09EBE5710B}" destId="{C8890248-679E-4647-BDE0-4F520A21AB28}" srcOrd="2" destOrd="0" presId="urn:microsoft.com/office/officeart/2008/layout/NameandTitleOrganizationalChart"/>
    <dgm:cxn modelId="{2C59ACF4-8F84-416B-904F-986D3C0FBAF7}" type="presParOf" srcId="{BC3E0460-18FA-4B61-B284-16E3B88DFCB9}" destId="{8F515794-C8E8-4B25-A1F2-074FB0A79FF6}" srcOrd="2" destOrd="0" presId="urn:microsoft.com/office/officeart/2008/layout/NameandTitleOrganizationalChart"/>
    <dgm:cxn modelId="{0EDBA1CF-3CD9-4946-9BB4-D31382DFDDBB}" type="presParOf" srcId="{BC3E0460-18FA-4B61-B284-16E3B88DFCB9}" destId="{6DDC4C04-4D9E-450B-8DF0-788B9FAE2920}" srcOrd="3" destOrd="0" presId="urn:microsoft.com/office/officeart/2008/layout/NameandTitleOrganizationalChart"/>
    <dgm:cxn modelId="{C00BA59D-7847-426F-9AEB-F4C4326F6EA0}" type="presParOf" srcId="{6DDC4C04-4D9E-450B-8DF0-788B9FAE2920}" destId="{42855BD6-5BF6-4B42-A873-5F57F0184F98}" srcOrd="0" destOrd="0" presId="urn:microsoft.com/office/officeart/2008/layout/NameandTitleOrganizationalChart"/>
    <dgm:cxn modelId="{2F676A47-C78B-4541-B2B3-4BA7F65ABB36}" type="presParOf" srcId="{42855BD6-5BF6-4B42-A873-5F57F0184F98}" destId="{63E5384F-C62E-4423-8FAE-E4C48830E57B}" srcOrd="0" destOrd="0" presId="urn:microsoft.com/office/officeart/2008/layout/NameandTitleOrganizationalChart"/>
    <dgm:cxn modelId="{37F28740-2D15-4CD4-B87D-F56D8DD0348B}" type="presParOf" srcId="{42855BD6-5BF6-4B42-A873-5F57F0184F98}" destId="{2066C70E-3EE5-4450-B908-CC0997F9B24E}" srcOrd="1" destOrd="0" presId="urn:microsoft.com/office/officeart/2008/layout/NameandTitleOrganizationalChart"/>
    <dgm:cxn modelId="{88ED6300-DBE0-4E79-9B98-31AE2E5AABBE}" type="presParOf" srcId="{42855BD6-5BF6-4B42-A873-5F57F0184F98}" destId="{9255F68E-707D-45B8-8585-1ABC629DEC24}" srcOrd="2" destOrd="0" presId="urn:microsoft.com/office/officeart/2008/layout/NameandTitleOrganizationalChart"/>
    <dgm:cxn modelId="{5B43BE12-DB8B-4F17-A272-F63AE783BC9A}" type="presParOf" srcId="{6DDC4C04-4D9E-450B-8DF0-788B9FAE2920}" destId="{1D5C825E-3BFB-498B-BDEF-A702CFED3D2D}" srcOrd="1" destOrd="0" presId="urn:microsoft.com/office/officeart/2008/layout/NameandTitleOrganizationalChart"/>
    <dgm:cxn modelId="{23B7536A-496B-49CB-A5F1-DDEF3C054B60}" type="presParOf" srcId="{6DDC4C04-4D9E-450B-8DF0-788B9FAE2920}" destId="{F60CF1D5-D0AE-414D-9A84-4E43452DCC04}" srcOrd="2" destOrd="0" presId="urn:microsoft.com/office/officeart/2008/layout/NameandTitleOrganizationalChart"/>
    <dgm:cxn modelId="{8D872FB5-D106-4BEF-87DF-552876592F49}" type="presParOf" srcId="{BC3E0460-18FA-4B61-B284-16E3B88DFCB9}" destId="{89C37627-0DA0-44BB-9C02-3F24D47A257B}" srcOrd="4" destOrd="0" presId="urn:microsoft.com/office/officeart/2008/layout/NameandTitleOrganizationalChart"/>
    <dgm:cxn modelId="{9F80EE8F-FC16-4B1B-80FE-6566A9C40DE5}" type="presParOf" srcId="{BC3E0460-18FA-4B61-B284-16E3B88DFCB9}" destId="{B1F8F2D4-D34B-4F59-8D7D-08921F3667A7}" srcOrd="5" destOrd="0" presId="urn:microsoft.com/office/officeart/2008/layout/NameandTitleOrganizationalChart"/>
    <dgm:cxn modelId="{9E1D7586-FDBC-446F-B9D6-133AB94FC357}" type="presParOf" srcId="{B1F8F2D4-D34B-4F59-8D7D-08921F3667A7}" destId="{C0BC3CE1-3402-45EB-964F-B6CA00A3B9B4}" srcOrd="0" destOrd="0" presId="urn:microsoft.com/office/officeart/2008/layout/NameandTitleOrganizationalChart"/>
    <dgm:cxn modelId="{14899A93-927B-4F8E-BCCC-CA7330435FC6}" type="presParOf" srcId="{C0BC3CE1-3402-45EB-964F-B6CA00A3B9B4}" destId="{46216A27-7180-4F9C-995A-1D1822FE653E}" srcOrd="0" destOrd="0" presId="urn:microsoft.com/office/officeart/2008/layout/NameandTitleOrganizationalChart"/>
    <dgm:cxn modelId="{FAEB5B13-8797-4EE8-ABEA-FCA0238C6653}" type="presParOf" srcId="{C0BC3CE1-3402-45EB-964F-B6CA00A3B9B4}" destId="{29306B39-7F3C-41F0-9257-204E6F3D5746}" srcOrd="1" destOrd="0" presId="urn:microsoft.com/office/officeart/2008/layout/NameandTitleOrganizationalChart"/>
    <dgm:cxn modelId="{F6D9A7FF-E2DE-4C01-97AB-2054A4F31C56}" type="presParOf" srcId="{C0BC3CE1-3402-45EB-964F-B6CA00A3B9B4}" destId="{C8B9B5D3-92BC-43FF-93AD-D3197FF06880}" srcOrd="2" destOrd="0" presId="urn:microsoft.com/office/officeart/2008/layout/NameandTitleOrganizationalChart"/>
    <dgm:cxn modelId="{E0791D2F-812B-4E01-A894-11A9379EA976}" type="presParOf" srcId="{B1F8F2D4-D34B-4F59-8D7D-08921F3667A7}" destId="{2E8EEA45-FF31-4CA2-9BA6-7DE75689558A}" srcOrd="1" destOrd="0" presId="urn:microsoft.com/office/officeart/2008/layout/NameandTitleOrganizationalChart"/>
    <dgm:cxn modelId="{66E783EC-8C6F-4BF1-AB70-A43DFAAB5CD0}" type="presParOf" srcId="{2E8EEA45-FF31-4CA2-9BA6-7DE75689558A}" destId="{BDF8D34F-51F5-490F-BD5A-2BD6380561E8}" srcOrd="0" destOrd="0" presId="urn:microsoft.com/office/officeart/2008/layout/NameandTitleOrganizationalChart"/>
    <dgm:cxn modelId="{85FF42FA-F7C4-417A-82D8-23EFD270F222}" type="presParOf" srcId="{2E8EEA45-FF31-4CA2-9BA6-7DE75689558A}" destId="{50B55882-8550-42F1-976E-6F60C9DD5244}" srcOrd="1" destOrd="0" presId="urn:microsoft.com/office/officeart/2008/layout/NameandTitleOrganizationalChart"/>
    <dgm:cxn modelId="{35B0B309-4D85-421E-A481-A978EE6565F0}" type="presParOf" srcId="{50B55882-8550-42F1-976E-6F60C9DD5244}" destId="{055086F3-C24E-4EAF-8694-F0EEC2661C91}" srcOrd="0" destOrd="0" presId="urn:microsoft.com/office/officeart/2008/layout/NameandTitleOrganizationalChart"/>
    <dgm:cxn modelId="{D2A47E00-4E86-4568-96B8-015282B2FB1D}" type="presParOf" srcId="{055086F3-C24E-4EAF-8694-F0EEC2661C91}" destId="{49EADF65-CF9E-48B3-A560-D7942C90F377}" srcOrd="0" destOrd="0" presId="urn:microsoft.com/office/officeart/2008/layout/NameandTitleOrganizationalChart"/>
    <dgm:cxn modelId="{5C8569A3-B74D-486C-8C21-847241EEF90B}" type="presParOf" srcId="{055086F3-C24E-4EAF-8694-F0EEC2661C91}" destId="{ED448EA3-8749-4DB2-8156-B52E63E837C8}" srcOrd="1" destOrd="0" presId="urn:microsoft.com/office/officeart/2008/layout/NameandTitleOrganizationalChart"/>
    <dgm:cxn modelId="{FAA20E02-5464-4032-A3FA-559146B7DFC4}" type="presParOf" srcId="{055086F3-C24E-4EAF-8694-F0EEC2661C91}" destId="{5A846297-EACC-4EAA-B682-6E48A4E46DD4}" srcOrd="2" destOrd="0" presId="urn:microsoft.com/office/officeart/2008/layout/NameandTitleOrganizationalChart"/>
    <dgm:cxn modelId="{84FE0504-0D87-4517-8887-8D7D3534429C}" type="presParOf" srcId="{50B55882-8550-42F1-976E-6F60C9DD5244}" destId="{0AB389AC-C6E4-4A60-A1F1-4E344B08A808}" srcOrd="1" destOrd="0" presId="urn:microsoft.com/office/officeart/2008/layout/NameandTitleOrganizationalChart"/>
    <dgm:cxn modelId="{E19D7B7C-EB21-4FF2-9AF1-6DA15783328B}" type="presParOf" srcId="{50B55882-8550-42F1-976E-6F60C9DD5244}" destId="{D0D38F20-5E47-4D78-9D89-7826F5A5976A}" srcOrd="2" destOrd="0" presId="urn:microsoft.com/office/officeart/2008/layout/NameandTitleOrganizationalChart"/>
    <dgm:cxn modelId="{AFBD4B6C-EF0A-4621-89FD-4CB39B12B54C}" type="presParOf" srcId="{B1F8F2D4-D34B-4F59-8D7D-08921F3667A7}" destId="{B08EC8D6-0557-45E9-8FB2-9E6A4827D261}" srcOrd="2" destOrd="0" presId="urn:microsoft.com/office/officeart/2008/layout/NameandTitleOrganizationalChart"/>
    <dgm:cxn modelId="{1991A2BC-E0C5-4D36-A5A6-083FE766CFAF}" type="presParOf" srcId="{BC3E0460-18FA-4B61-B284-16E3B88DFCB9}" destId="{E1BD9BAC-2CB9-427F-A384-8936C0742894}" srcOrd="6" destOrd="0" presId="urn:microsoft.com/office/officeart/2008/layout/NameandTitleOrganizationalChart"/>
    <dgm:cxn modelId="{4B026710-9E5E-4CB5-93ED-462C0F462A7F}" type="presParOf" srcId="{BC3E0460-18FA-4B61-B284-16E3B88DFCB9}" destId="{438C4AE3-8EE4-4873-AEE3-3E2D0ADF2BC4}" srcOrd="7" destOrd="0" presId="urn:microsoft.com/office/officeart/2008/layout/NameandTitleOrganizationalChart"/>
    <dgm:cxn modelId="{20780AF2-C640-40C9-AA71-286D22D9520F}" type="presParOf" srcId="{438C4AE3-8EE4-4873-AEE3-3E2D0ADF2BC4}" destId="{E25EBB7F-78A6-4896-8443-957C1B6D5E53}" srcOrd="0" destOrd="0" presId="urn:microsoft.com/office/officeart/2008/layout/NameandTitleOrganizationalChart"/>
    <dgm:cxn modelId="{DE9C2EB4-02B9-47E2-AA39-C2914FFF338F}" type="presParOf" srcId="{E25EBB7F-78A6-4896-8443-957C1B6D5E53}" destId="{EB925986-46FB-4FAA-B6B4-F526DB6E16AC}" srcOrd="0" destOrd="0" presId="urn:microsoft.com/office/officeart/2008/layout/NameandTitleOrganizationalChart"/>
    <dgm:cxn modelId="{54CB234E-E722-436C-A888-3319DD9AE663}" type="presParOf" srcId="{E25EBB7F-78A6-4896-8443-957C1B6D5E53}" destId="{00051D1D-3B11-494D-AA2B-E390B79A9A48}" srcOrd="1" destOrd="0" presId="urn:microsoft.com/office/officeart/2008/layout/NameandTitleOrganizationalChart"/>
    <dgm:cxn modelId="{7B41D789-42E5-4F10-AEC5-1E40480CE7C6}" type="presParOf" srcId="{E25EBB7F-78A6-4896-8443-957C1B6D5E53}" destId="{508EBC34-F4D1-4FDF-B0A9-65AC91157051}" srcOrd="2" destOrd="0" presId="urn:microsoft.com/office/officeart/2008/layout/NameandTitleOrganizationalChart"/>
    <dgm:cxn modelId="{8CD3CC92-D11B-4F25-8360-19234E29C99B}" type="presParOf" srcId="{438C4AE3-8EE4-4873-AEE3-3E2D0ADF2BC4}" destId="{6ED43A16-81E2-43DC-AD6F-0A5E77B9DD72}" srcOrd="1" destOrd="0" presId="urn:microsoft.com/office/officeart/2008/layout/NameandTitleOrganizationalChart"/>
    <dgm:cxn modelId="{66AE6E40-6AAB-40BD-B015-33C6C80C15F6}" type="presParOf" srcId="{438C4AE3-8EE4-4873-AEE3-3E2D0ADF2BC4}" destId="{7022FCCB-367E-4DE0-9D56-76ACB4BFF035}" srcOrd="2" destOrd="0" presId="urn:microsoft.com/office/officeart/2008/layout/NameandTitleOrganizationalChart"/>
    <dgm:cxn modelId="{16109936-C58B-47DF-9200-2C7E05F78FA6}" type="presParOf" srcId="{BC3E0460-18FA-4B61-B284-16E3B88DFCB9}" destId="{6580E1AB-3BB5-49C3-AB82-09B88DBF96A4}" srcOrd="8" destOrd="0" presId="urn:microsoft.com/office/officeart/2008/layout/NameandTitleOrganizationalChart"/>
    <dgm:cxn modelId="{98C9FA6F-6A8A-4AB4-BF7E-FAA955FDDCDE}" type="presParOf" srcId="{BC3E0460-18FA-4B61-B284-16E3B88DFCB9}" destId="{41812F79-3B25-4132-AA52-E3FA9803B59D}" srcOrd="9" destOrd="0" presId="urn:microsoft.com/office/officeart/2008/layout/NameandTitleOrganizationalChart"/>
    <dgm:cxn modelId="{FBADEC95-C8FA-468C-861C-E22F6397DCAE}" type="presParOf" srcId="{41812F79-3B25-4132-AA52-E3FA9803B59D}" destId="{9F1A377F-E89A-4703-8A21-495FDD1DDEE6}" srcOrd="0" destOrd="0" presId="urn:microsoft.com/office/officeart/2008/layout/NameandTitleOrganizationalChart"/>
    <dgm:cxn modelId="{D814410B-79A1-4BB9-8A4C-56C72E6DF94A}" type="presParOf" srcId="{9F1A377F-E89A-4703-8A21-495FDD1DDEE6}" destId="{29D7DB45-AA13-463F-B71C-A8B08A0292CE}" srcOrd="0" destOrd="0" presId="urn:microsoft.com/office/officeart/2008/layout/NameandTitleOrganizationalChart"/>
    <dgm:cxn modelId="{5533F157-0809-4178-9853-4047A90BDF8C}" type="presParOf" srcId="{9F1A377F-E89A-4703-8A21-495FDD1DDEE6}" destId="{956599FD-E044-4403-949C-8E4E9ADA467C}" srcOrd="1" destOrd="0" presId="urn:microsoft.com/office/officeart/2008/layout/NameandTitleOrganizationalChart"/>
    <dgm:cxn modelId="{C8317B5B-39DF-415E-8CBB-24939BA57E06}" type="presParOf" srcId="{9F1A377F-E89A-4703-8A21-495FDD1DDEE6}" destId="{D742C327-3C0F-49A9-90FC-01DEA5AC664A}" srcOrd="2" destOrd="0" presId="urn:microsoft.com/office/officeart/2008/layout/NameandTitleOrganizationalChart"/>
    <dgm:cxn modelId="{C6ACD09E-0A5D-40C2-B348-38662FC91569}" type="presParOf" srcId="{41812F79-3B25-4132-AA52-E3FA9803B59D}" destId="{AB9811A6-7CAA-45BB-958A-413CE776A97D}" srcOrd="1" destOrd="0" presId="urn:microsoft.com/office/officeart/2008/layout/NameandTitleOrganizationalChart"/>
    <dgm:cxn modelId="{AF0DC21E-A85B-406B-85DD-DE7EE34EA9A5}" type="presParOf" srcId="{AB9811A6-7CAA-45BB-958A-413CE776A97D}" destId="{09FF6A47-B8F3-4479-9A6D-74C3B8E4BE94}" srcOrd="0" destOrd="0" presId="urn:microsoft.com/office/officeart/2008/layout/NameandTitleOrganizationalChart"/>
    <dgm:cxn modelId="{076B148D-8EC7-4E80-B414-286EA664640E}" type="presParOf" srcId="{AB9811A6-7CAA-45BB-958A-413CE776A97D}" destId="{851BA9C4-4CDE-426F-A970-26C7E5654835}" srcOrd="1" destOrd="0" presId="urn:microsoft.com/office/officeart/2008/layout/NameandTitleOrganizationalChart"/>
    <dgm:cxn modelId="{3015AAB1-A6F1-498E-8911-80BE64FC7870}" type="presParOf" srcId="{851BA9C4-4CDE-426F-A970-26C7E5654835}" destId="{6D46BB61-4F51-4BD0-94E9-B81DDA175E3F}" srcOrd="0" destOrd="0" presId="urn:microsoft.com/office/officeart/2008/layout/NameandTitleOrganizationalChart"/>
    <dgm:cxn modelId="{E4580DD9-3C7C-433D-A0B3-EFFD44FA3F9E}" type="presParOf" srcId="{6D46BB61-4F51-4BD0-94E9-B81DDA175E3F}" destId="{2D0F294B-0742-4B84-B781-1165B93EADD2}" srcOrd="0" destOrd="0" presId="urn:microsoft.com/office/officeart/2008/layout/NameandTitleOrganizationalChart"/>
    <dgm:cxn modelId="{E275A158-08C7-4C82-9146-B16D58CE3161}" type="presParOf" srcId="{6D46BB61-4F51-4BD0-94E9-B81DDA175E3F}" destId="{78A2E8A5-E582-46A9-8A01-EC1CB5FCC82E}" srcOrd="1" destOrd="0" presId="urn:microsoft.com/office/officeart/2008/layout/NameandTitleOrganizationalChart"/>
    <dgm:cxn modelId="{081D7DE0-344D-45E1-B156-63A1D6B18FFB}" type="presParOf" srcId="{6D46BB61-4F51-4BD0-94E9-B81DDA175E3F}" destId="{2F6D9B6A-B323-4BD5-9571-0EB84BC22B44}" srcOrd="2" destOrd="0" presId="urn:microsoft.com/office/officeart/2008/layout/NameandTitleOrganizationalChart"/>
    <dgm:cxn modelId="{F375C915-3F31-4004-9B5A-25D2118917BC}" type="presParOf" srcId="{851BA9C4-4CDE-426F-A970-26C7E5654835}" destId="{53B83698-038B-4BED-A6B5-17341A895F32}" srcOrd="1" destOrd="0" presId="urn:microsoft.com/office/officeart/2008/layout/NameandTitleOrganizationalChart"/>
    <dgm:cxn modelId="{5C774C1C-E807-4F05-9876-1FCB9FA38F2E}" type="presParOf" srcId="{851BA9C4-4CDE-426F-A970-26C7E5654835}" destId="{50EBDD3A-56C0-4FF9-8A21-A3694AFF4D97}" srcOrd="2" destOrd="0" presId="urn:microsoft.com/office/officeart/2008/layout/NameandTitleOrganizationalChart"/>
    <dgm:cxn modelId="{00D583D4-13DB-450B-926A-83618F90B01E}" type="presParOf" srcId="{AB9811A6-7CAA-45BB-958A-413CE776A97D}" destId="{4DB23B2F-7B78-401D-9D9E-3A3E59425704}" srcOrd="2" destOrd="0" presId="urn:microsoft.com/office/officeart/2008/layout/NameandTitleOrganizationalChart"/>
    <dgm:cxn modelId="{93031511-AA5D-46D5-810B-09C9A678E878}" type="presParOf" srcId="{AB9811A6-7CAA-45BB-958A-413CE776A97D}" destId="{38FE4306-EBFA-4173-A564-A44186ED5D74}" srcOrd="3" destOrd="0" presId="urn:microsoft.com/office/officeart/2008/layout/NameandTitleOrganizationalChart"/>
    <dgm:cxn modelId="{17534071-F02D-4BB1-93F4-23938DDF6698}" type="presParOf" srcId="{38FE4306-EBFA-4173-A564-A44186ED5D74}" destId="{BABD51FA-B695-4E6B-985D-A5596797EE28}" srcOrd="0" destOrd="0" presId="urn:microsoft.com/office/officeart/2008/layout/NameandTitleOrganizationalChart"/>
    <dgm:cxn modelId="{0B56D4F4-6C16-413C-A807-510FAB385DC0}" type="presParOf" srcId="{BABD51FA-B695-4E6B-985D-A5596797EE28}" destId="{456CC465-279F-412F-99A8-88AC1A4AD4B9}" srcOrd="0" destOrd="0" presId="urn:microsoft.com/office/officeart/2008/layout/NameandTitleOrganizationalChart"/>
    <dgm:cxn modelId="{6F1AA3F3-E3BD-476D-956A-7904F8989B13}" type="presParOf" srcId="{BABD51FA-B695-4E6B-985D-A5596797EE28}" destId="{81EDE4A0-33EB-4114-AAED-BB8685FCED58}" srcOrd="1" destOrd="0" presId="urn:microsoft.com/office/officeart/2008/layout/NameandTitleOrganizationalChart"/>
    <dgm:cxn modelId="{EF08F6D1-356D-444D-9D40-944778EDC052}" type="presParOf" srcId="{BABD51FA-B695-4E6B-985D-A5596797EE28}" destId="{69C0ED00-35D9-473C-AC57-88ADF2D9B63A}" srcOrd="2" destOrd="0" presId="urn:microsoft.com/office/officeart/2008/layout/NameandTitleOrganizationalChart"/>
    <dgm:cxn modelId="{30671541-E0AF-44D6-AB17-DE30D967E992}" type="presParOf" srcId="{38FE4306-EBFA-4173-A564-A44186ED5D74}" destId="{8F213760-87A1-4817-84D3-60622AE3DE04}" srcOrd="1" destOrd="0" presId="urn:microsoft.com/office/officeart/2008/layout/NameandTitleOrganizationalChart"/>
    <dgm:cxn modelId="{EF0AFF9E-47A2-48A6-9DAB-F5FE734D171E}" type="presParOf" srcId="{38FE4306-EBFA-4173-A564-A44186ED5D74}" destId="{1F04BCC2-89AF-433E-B355-9077A335A605}" srcOrd="2" destOrd="0" presId="urn:microsoft.com/office/officeart/2008/layout/NameandTitleOrganizationalChart"/>
    <dgm:cxn modelId="{20C92FBC-CDFF-46B0-BBC2-046A2018358F}" type="presParOf" srcId="{41812F79-3B25-4132-AA52-E3FA9803B59D}" destId="{A0AE4585-E302-46FC-A26F-C0F8F5A03CA0}" srcOrd="2" destOrd="0" presId="urn:microsoft.com/office/officeart/2008/layout/NameandTitleOrganizationalChart"/>
    <dgm:cxn modelId="{568248DD-081D-4F56-B459-6983F3F25F8E}" type="presParOf" srcId="{FAB6A109-EE22-4043-B22B-58FA25BBA2CE}" destId="{DD44C663-6337-46BE-849E-5F5A95E6DD4E}" srcOrd="2" destOrd="0" presId="urn:microsoft.com/office/officeart/2008/layout/NameandTitleOrganizationalChart"/>
    <dgm:cxn modelId="{574EEE47-41D6-4ED8-B5B0-95ACFF8019AF}" type="presParOf" srcId="{DD44C663-6337-46BE-849E-5F5A95E6DD4E}" destId="{F550EE05-36E4-4FB1-B837-E8478D68CC1D}" srcOrd="0" destOrd="0" presId="urn:microsoft.com/office/officeart/2008/layout/NameandTitleOrganizationalChart"/>
    <dgm:cxn modelId="{879896A8-F5B7-4F2A-BB26-F06B63B777BA}" type="presParOf" srcId="{DD44C663-6337-46BE-849E-5F5A95E6DD4E}" destId="{DF9E4278-8B2E-4AC5-A18E-CF8517A2D090}" srcOrd="1" destOrd="0" presId="urn:microsoft.com/office/officeart/2008/layout/NameandTitleOrganizationalChart"/>
    <dgm:cxn modelId="{08A373EE-9D3C-46A9-B18C-578AE94AAC45}" type="presParOf" srcId="{DF9E4278-8B2E-4AC5-A18E-CF8517A2D090}" destId="{C9232299-B00C-4D9A-BDF4-A574FFF05B5B}" srcOrd="0" destOrd="0" presId="urn:microsoft.com/office/officeart/2008/layout/NameandTitleOrganizationalChart"/>
    <dgm:cxn modelId="{7D0295B4-FA32-44FF-8D1D-DC8CC29E0A5F}" type="presParOf" srcId="{C9232299-B00C-4D9A-BDF4-A574FFF05B5B}" destId="{D9A464DB-479D-4F2F-92DA-3BE418C7D28C}" srcOrd="0" destOrd="0" presId="urn:microsoft.com/office/officeart/2008/layout/NameandTitleOrganizationalChart"/>
    <dgm:cxn modelId="{1A763DDA-43D0-4DBF-98DF-A4610B79627F}" type="presParOf" srcId="{C9232299-B00C-4D9A-BDF4-A574FFF05B5B}" destId="{893BEE2E-490B-478C-98AF-6811C8C54995}" srcOrd="1" destOrd="0" presId="urn:microsoft.com/office/officeart/2008/layout/NameandTitleOrganizationalChart"/>
    <dgm:cxn modelId="{73C90C84-01BC-4DCA-B8E9-DD7FA87C0EE5}" type="presParOf" srcId="{C9232299-B00C-4D9A-BDF4-A574FFF05B5B}" destId="{199D88E9-0190-40C2-A9E5-20E0607A93D3}" srcOrd="2" destOrd="0" presId="urn:microsoft.com/office/officeart/2008/layout/NameandTitleOrganizationalChart"/>
    <dgm:cxn modelId="{6DAF44EB-4F00-4C75-8BD1-1952281E8C64}" type="presParOf" srcId="{DF9E4278-8B2E-4AC5-A18E-CF8517A2D090}" destId="{72C0B244-A353-4BF1-A115-1AFF72AC9BF6}" srcOrd="1" destOrd="0" presId="urn:microsoft.com/office/officeart/2008/layout/NameandTitleOrganizationalChart"/>
    <dgm:cxn modelId="{398562A7-F3FB-41DE-BF81-33737DEB4DBB}" type="presParOf" srcId="{DF9E4278-8B2E-4AC5-A18E-CF8517A2D090}" destId="{6F36EAB2-6464-4551-88E7-E3D9D403FDD0}" srcOrd="2" destOrd="0" presId="urn:microsoft.com/office/officeart/2008/layout/NameandTitleOrganizationalChart"/>
    <dgm:cxn modelId="{B8526CF4-C3D7-4A12-B499-46A12108E65C}" type="presParOf" srcId="{47515A95-B605-437C-B109-29ABC70AEAFD}" destId="{1CAEB5D8-D455-443A-918E-0A60BFB35A97}" srcOrd="1" destOrd="0" presId="urn:microsoft.com/office/officeart/2008/layout/NameandTitleOrganizationalChart"/>
    <dgm:cxn modelId="{6791A6F6-9600-4FCA-9AEB-9E1C17EBE1E5}" type="presParOf" srcId="{1CAEB5D8-D455-443A-918E-0A60BFB35A97}" destId="{B40AC401-8B43-498D-9E3B-EF8BF73686BA}" srcOrd="0" destOrd="0" presId="urn:microsoft.com/office/officeart/2008/layout/NameandTitleOrganizationalChart"/>
    <dgm:cxn modelId="{74FC7B98-70FC-437E-BA0A-6944F02F2641}" type="presParOf" srcId="{B40AC401-8B43-498D-9E3B-EF8BF73686BA}" destId="{B323B381-EBFF-4CC1-882C-3A73C2F962DD}" srcOrd="0" destOrd="0" presId="urn:microsoft.com/office/officeart/2008/layout/NameandTitleOrganizationalChart"/>
    <dgm:cxn modelId="{AF09896C-28DC-4F8A-8756-57CC222C7EE8}" type="presParOf" srcId="{B40AC401-8B43-498D-9E3B-EF8BF73686BA}" destId="{445BC708-1C1A-40FD-9EAB-897798B2E8F2}" srcOrd="1" destOrd="0" presId="urn:microsoft.com/office/officeart/2008/layout/NameandTitleOrganizationalChart"/>
    <dgm:cxn modelId="{52CA5FBF-F49E-4960-86EA-DE0F5351F277}" type="presParOf" srcId="{B40AC401-8B43-498D-9E3B-EF8BF73686BA}" destId="{AAFDDE14-0E85-4170-AF85-E7622055F1D0}" srcOrd="2" destOrd="0" presId="urn:microsoft.com/office/officeart/2008/layout/NameandTitleOrganizationalChart"/>
    <dgm:cxn modelId="{22DC9276-6526-4770-8CEC-CB6200B884D1}" type="presParOf" srcId="{1CAEB5D8-D455-443A-918E-0A60BFB35A97}" destId="{1174AFDB-D8C1-45BA-A8BD-6BD8C04CB285}" srcOrd="1" destOrd="0" presId="urn:microsoft.com/office/officeart/2008/layout/NameandTitleOrganizationalChart"/>
    <dgm:cxn modelId="{FBAB9550-5D39-45FE-8A7E-4791792C9CAB}" type="presParOf" srcId="{1CAEB5D8-D455-443A-918E-0A60BFB35A97}" destId="{89A14A5B-CA56-4DE7-8E74-20282E7E7462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0EE05-36E4-4FB1-B837-E8478D68CC1D}">
      <dsp:nvSpPr>
        <dsp:cNvPr id="0" name=""/>
        <dsp:cNvSpPr/>
      </dsp:nvSpPr>
      <dsp:spPr>
        <a:xfrm>
          <a:off x="4794994" y="2369636"/>
          <a:ext cx="131841" cy="511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1509"/>
              </a:lnTo>
              <a:lnTo>
                <a:pt x="131841" y="5115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B23B2F-7B78-401D-9D9E-3A3E59425704}">
      <dsp:nvSpPr>
        <dsp:cNvPr id="0" name=""/>
        <dsp:cNvSpPr/>
      </dsp:nvSpPr>
      <dsp:spPr>
        <a:xfrm>
          <a:off x="699943" y="4153005"/>
          <a:ext cx="690379" cy="314134"/>
        </a:xfrm>
        <a:custGeom>
          <a:avLst/>
          <a:gdLst/>
          <a:ahLst/>
          <a:cxnLst/>
          <a:rect l="0" t="0" r="0" b="0"/>
          <a:pathLst>
            <a:path>
              <a:moveTo>
                <a:pt x="690379" y="0"/>
              </a:moveTo>
              <a:lnTo>
                <a:pt x="690379" y="196902"/>
              </a:lnTo>
              <a:lnTo>
                <a:pt x="0" y="196902"/>
              </a:lnTo>
              <a:lnTo>
                <a:pt x="0" y="31413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F6A47-B8F3-4479-9A6D-74C3B8E4BE94}">
      <dsp:nvSpPr>
        <dsp:cNvPr id="0" name=""/>
        <dsp:cNvSpPr/>
      </dsp:nvSpPr>
      <dsp:spPr>
        <a:xfrm>
          <a:off x="1390323" y="4153005"/>
          <a:ext cx="854287" cy="332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497"/>
              </a:lnTo>
              <a:lnTo>
                <a:pt x="854287" y="215497"/>
              </a:lnTo>
              <a:lnTo>
                <a:pt x="854287" y="33272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0E1AB-3BB5-49C3-AB82-09B88DBF96A4}">
      <dsp:nvSpPr>
        <dsp:cNvPr id="0" name=""/>
        <dsp:cNvSpPr/>
      </dsp:nvSpPr>
      <dsp:spPr>
        <a:xfrm>
          <a:off x="1390323" y="2369636"/>
          <a:ext cx="3404670" cy="1161792"/>
        </a:xfrm>
        <a:custGeom>
          <a:avLst/>
          <a:gdLst/>
          <a:ahLst/>
          <a:cxnLst/>
          <a:rect l="0" t="0" r="0" b="0"/>
          <a:pathLst>
            <a:path>
              <a:moveTo>
                <a:pt x="3404670" y="0"/>
              </a:moveTo>
              <a:lnTo>
                <a:pt x="3404670" y="1044560"/>
              </a:lnTo>
              <a:lnTo>
                <a:pt x="0" y="1044560"/>
              </a:lnTo>
              <a:lnTo>
                <a:pt x="0" y="11617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D9BAC-2CB9-427F-A384-8936C0742894}">
      <dsp:nvSpPr>
        <dsp:cNvPr id="0" name=""/>
        <dsp:cNvSpPr/>
      </dsp:nvSpPr>
      <dsp:spPr>
        <a:xfrm>
          <a:off x="3727089" y="2369636"/>
          <a:ext cx="1067904" cy="2103859"/>
        </a:xfrm>
        <a:custGeom>
          <a:avLst/>
          <a:gdLst/>
          <a:ahLst/>
          <a:cxnLst/>
          <a:rect l="0" t="0" r="0" b="0"/>
          <a:pathLst>
            <a:path>
              <a:moveTo>
                <a:pt x="1067904" y="0"/>
              </a:moveTo>
              <a:lnTo>
                <a:pt x="1067904" y="1986627"/>
              </a:lnTo>
              <a:lnTo>
                <a:pt x="0" y="1986627"/>
              </a:lnTo>
              <a:lnTo>
                <a:pt x="0" y="210385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F8D34F-51F5-490F-BD5A-2BD6380561E8}">
      <dsp:nvSpPr>
        <dsp:cNvPr id="0" name=""/>
        <dsp:cNvSpPr/>
      </dsp:nvSpPr>
      <dsp:spPr>
        <a:xfrm>
          <a:off x="4390868" y="4156939"/>
          <a:ext cx="850833" cy="314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6922"/>
              </a:lnTo>
              <a:lnTo>
                <a:pt x="850833" y="196922"/>
              </a:lnTo>
              <a:lnTo>
                <a:pt x="850833" y="31415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37627-0DA0-44BB-9C02-3F24D47A257B}">
      <dsp:nvSpPr>
        <dsp:cNvPr id="0" name=""/>
        <dsp:cNvSpPr/>
      </dsp:nvSpPr>
      <dsp:spPr>
        <a:xfrm>
          <a:off x="4390868" y="2369636"/>
          <a:ext cx="404125" cy="1165726"/>
        </a:xfrm>
        <a:custGeom>
          <a:avLst/>
          <a:gdLst/>
          <a:ahLst/>
          <a:cxnLst/>
          <a:rect l="0" t="0" r="0" b="0"/>
          <a:pathLst>
            <a:path>
              <a:moveTo>
                <a:pt x="404125" y="0"/>
              </a:moveTo>
              <a:lnTo>
                <a:pt x="404125" y="1048494"/>
              </a:lnTo>
              <a:lnTo>
                <a:pt x="0" y="1048494"/>
              </a:lnTo>
              <a:lnTo>
                <a:pt x="0" y="116572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15794-C8E8-4B25-A1F2-074FB0A79FF6}">
      <dsp:nvSpPr>
        <dsp:cNvPr id="0" name=""/>
        <dsp:cNvSpPr/>
      </dsp:nvSpPr>
      <dsp:spPr>
        <a:xfrm>
          <a:off x="4794994" y="2369636"/>
          <a:ext cx="1905759" cy="1143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6694"/>
              </a:lnTo>
              <a:lnTo>
                <a:pt x="1905759" y="1026694"/>
              </a:lnTo>
              <a:lnTo>
                <a:pt x="1905759" y="114392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A17A9-6FA0-4A8D-96AB-54326A2D85F9}">
      <dsp:nvSpPr>
        <dsp:cNvPr id="0" name=""/>
        <dsp:cNvSpPr/>
      </dsp:nvSpPr>
      <dsp:spPr>
        <a:xfrm>
          <a:off x="4794994" y="2369636"/>
          <a:ext cx="3329609" cy="1143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6694"/>
              </a:lnTo>
              <a:lnTo>
                <a:pt x="3329609" y="1026694"/>
              </a:lnTo>
              <a:lnTo>
                <a:pt x="3329609" y="114392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90A59A-2252-4FF5-8E37-9DD753FB0C0A}">
      <dsp:nvSpPr>
        <dsp:cNvPr id="0" name=""/>
        <dsp:cNvSpPr/>
      </dsp:nvSpPr>
      <dsp:spPr>
        <a:xfrm>
          <a:off x="4045585" y="1748059"/>
          <a:ext cx="1498817" cy="6215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0897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kern="1200" dirty="0"/>
            <a:t>Vice President  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kern="1200"/>
            <a:t>Academic Affairs/CAO</a:t>
          </a:r>
          <a:endParaRPr lang="en-US" sz="1000" kern="1200" dirty="0"/>
        </a:p>
      </dsp:txBody>
      <dsp:txXfrm>
        <a:off x="4045585" y="1748059"/>
        <a:ext cx="1498817" cy="621576"/>
      </dsp:txXfrm>
    </dsp:sp>
    <dsp:sp modelId="{5EBD2572-4495-4CC8-A83C-2632BB74BBEC}">
      <dsp:nvSpPr>
        <dsp:cNvPr id="0" name=""/>
        <dsp:cNvSpPr/>
      </dsp:nvSpPr>
      <dsp:spPr>
        <a:xfrm>
          <a:off x="4407339" y="2276761"/>
          <a:ext cx="1266142" cy="22664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Wendy Woodall, D.D.S.</a:t>
          </a:r>
        </a:p>
      </dsp:txBody>
      <dsp:txXfrm>
        <a:off x="4407339" y="2276761"/>
        <a:ext cx="1266142" cy="226647"/>
      </dsp:txXfrm>
    </dsp:sp>
    <dsp:sp modelId="{115D19EB-83BD-49FC-958F-780B03866FB2}">
      <dsp:nvSpPr>
        <dsp:cNvPr id="0" name=""/>
        <dsp:cNvSpPr/>
      </dsp:nvSpPr>
      <dsp:spPr>
        <a:xfrm>
          <a:off x="7505765" y="3513562"/>
          <a:ext cx="1237677" cy="6215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7089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Senior Director Business Officer for Academic Affairs</a:t>
          </a:r>
        </a:p>
      </dsp:txBody>
      <dsp:txXfrm>
        <a:off x="7505765" y="3513562"/>
        <a:ext cx="1237677" cy="621576"/>
      </dsp:txXfrm>
    </dsp:sp>
    <dsp:sp modelId="{7E7F0F86-B1E9-4D63-AED0-B024868417BB}">
      <dsp:nvSpPr>
        <dsp:cNvPr id="0" name=""/>
        <dsp:cNvSpPr/>
      </dsp:nvSpPr>
      <dsp:spPr>
        <a:xfrm>
          <a:off x="7603845" y="4108296"/>
          <a:ext cx="1283461" cy="19944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/>
            <a:t>Jaime Monardes, M.P.A.</a:t>
          </a:r>
        </a:p>
      </dsp:txBody>
      <dsp:txXfrm>
        <a:off x="7603845" y="4108296"/>
        <a:ext cx="1283461" cy="199449"/>
      </dsp:txXfrm>
    </dsp:sp>
    <dsp:sp modelId="{63E5384F-C62E-4423-8FAE-E4C48830E57B}">
      <dsp:nvSpPr>
        <dsp:cNvPr id="0" name=""/>
        <dsp:cNvSpPr/>
      </dsp:nvSpPr>
      <dsp:spPr>
        <a:xfrm>
          <a:off x="6093729" y="3513562"/>
          <a:ext cx="1214048" cy="6215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70897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100" kern="1200" dirty="0"/>
            <a:t>Program Manager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kern="1200" dirty="0"/>
            <a:t>(Supports VP, Acad. Council, Policy Development and Related Gov. Affairs)</a:t>
          </a:r>
        </a:p>
      </dsp:txBody>
      <dsp:txXfrm>
        <a:off x="6093729" y="3513562"/>
        <a:ext cx="1214048" cy="621576"/>
      </dsp:txXfrm>
    </dsp:sp>
    <dsp:sp modelId="{2066C70E-3EE5-4450-B908-CC0997F9B24E}">
      <dsp:nvSpPr>
        <dsp:cNvPr id="0" name=""/>
        <dsp:cNvSpPr/>
      </dsp:nvSpPr>
      <dsp:spPr>
        <a:xfrm>
          <a:off x="6551821" y="4108296"/>
          <a:ext cx="873346" cy="19944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rgbClr val="FF0000"/>
              </a:solidFill>
            </a:rPr>
            <a:t>VACANT</a:t>
          </a:r>
        </a:p>
      </dsp:txBody>
      <dsp:txXfrm>
        <a:off x="6551821" y="4108296"/>
        <a:ext cx="873346" cy="199449"/>
      </dsp:txXfrm>
    </dsp:sp>
    <dsp:sp modelId="{46216A27-7180-4F9C-995A-1D1822FE653E}">
      <dsp:nvSpPr>
        <dsp:cNvPr id="0" name=""/>
        <dsp:cNvSpPr/>
      </dsp:nvSpPr>
      <dsp:spPr>
        <a:xfrm>
          <a:off x="3763427" y="3535362"/>
          <a:ext cx="1254882" cy="6215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7089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Associate  Managing Dir for Academic Program Support</a:t>
          </a:r>
        </a:p>
      </dsp:txBody>
      <dsp:txXfrm>
        <a:off x="3763427" y="3535362"/>
        <a:ext cx="1254882" cy="621576"/>
      </dsp:txXfrm>
    </dsp:sp>
    <dsp:sp modelId="{29306B39-7F3C-41F0-9257-204E6F3D5746}">
      <dsp:nvSpPr>
        <dsp:cNvPr id="0" name=""/>
        <dsp:cNvSpPr/>
      </dsp:nvSpPr>
      <dsp:spPr>
        <a:xfrm>
          <a:off x="3719674" y="4108296"/>
          <a:ext cx="1645096" cy="19944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/>
            <a:t>Michele Williams-Burns, Ed.D.</a:t>
          </a:r>
        </a:p>
      </dsp:txBody>
      <dsp:txXfrm>
        <a:off x="3719674" y="4108296"/>
        <a:ext cx="1645096" cy="199449"/>
      </dsp:txXfrm>
    </dsp:sp>
    <dsp:sp modelId="{49EADF65-CF9E-48B3-A560-D7942C90F377}">
      <dsp:nvSpPr>
        <dsp:cNvPr id="0" name=""/>
        <dsp:cNvSpPr/>
      </dsp:nvSpPr>
      <dsp:spPr>
        <a:xfrm>
          <a:off x="4612063" y="4471093"/>
          <a:ext cx="1259278" cy="6215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70897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100" kern="1200" dirty="0"/>
            <a:t>Institutional 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100" kern="1200" dirty="0"/>
            <a:t>Academic Systems Administrator</a:t>
          </a:r>
        </a:p>
      </dsp:txBody>
      <dsp:txXfrm>
        <a:off x="4612063" y="4471093"/>
        <a:ext cx="1259278" cy="621576"/>
      </dsp:txXfrm>
    </dsp:sp>
    <dsp:sp modelId="{ED448EA3-8749-4DB2-8156-B52E63E837C8}">
      <dsp:nvSpPr>
        <dsp:cNvPr id="0" name=""/>
        <dsp:cNvSpPr/>
      </dsp:nvSpPr>
      <dsp:spPr>
        <a:xfrm>
          <a:off x="4815073" y="5051153"/>
          <a:ext cx="1280509" cy="19944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Arturo. Castillo, M.S.</a:t>
          </a:r>
        </a:p>
      </dsp:txBody>
      <dsp:txXfrm>
        <a:off x="4815073" y="5051153"/>
        <a:ext cx="1280509" cy="199449"/>
      </dsp:txXfrm>
    </dsp:sp>
    <dsp:sp modelId="{EB925986-46FB-4FAA-B6B4-F526DB6E16AC}">
      <dsp:nvSpPr>
        <dsp:cNvPr id="0" name=""/>
        <dsp:cNvSpPr/>
      </dsp:nvSpPr>
      <dsp:spPr>
        <a:xfrm>
          <a:off x="3096154" y="4473495"/>
          <a:ext cx="1261869" cy="6215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70897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100" kern="1200" dirty="0"/>
            <a:t>Unit Manager </a:t>
          </a:r>
          <a:r>
            <a:rPr lang="en-US" sz="1050" kern="1200" dirty="0"/>
            <a:t>Academic Reservation Management</a:t>
          </a:r>
          <a:endParaRPr lang="en-US" sz="1050" kern="1200" baseline="30000" dirty="0"/>
        </a:p>
      </dsp:txBody>
      <dsp:txXfrm>
        <a:off x="3096154" y="4473495"/>
        <a:ext cx="1261869" cy="621576"/>
      </dsp:txXfrm>
    </dsp:sp>
    <dsp:sp modelId="{00051D1D-3B11-494D-AA2B-E390B79A9A48}">
      <dsp:nvSpPr>
        <dsp:cNvPr id="0" name=""/>
        <dsp:cNvSpPr/>
      </dsp:nvSpPr>
      <dsp:spPr>
        <a:xfrm>
          <a:off x="3469717" y="5051153"/>
          <a:ext cx="1087910" cy="19944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tx1"/>
              </a:solidFill>
            </a:rPr>
            <a:t>Lauren Rueda</a:t>
          </a:r>
        </a:p>
      </dsp:txBody>
      <dsp:txXfrm>
        <a:off x="3469717" y="5051153"/>
        <a:ext cx="1087910" cy="199449"/>
      </dsp:txXfrm>
    </dsp:sp>
    <dsp:sp modelId="{29D7DB45-AA13-463F-B71C-A8B08A0292CE}">
      <dsp:nvSpPr>
        <dsp:cNvPr id="0" name=""/>
        <dsp:cNvSpPr/>
      </dsp:nvSpPr>
      <dsp:spPr>
        <a:xfrm>
          <a:off x="762882" y="3531428"/>
          <a:ext cx="1254882" cy="6215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70897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100" kern="1200" dirty="0"/>
            <a:t>Assistant 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100" kern="1200" dirty="0"/>
            <a:t>Vice President for Academic Affairs</a:t>
          </a:r>
          <a:endParaRPr lang="en-US" sz="1100" kern="1200" baseline="30000" dirty="0"/>
        </a:p>
      </dsp:txBody>
      <dsp:txXfrm>
        <a:off x="762882" y="3531428"/>
        <a:ext cx="1254882" cy="621576"/>
      </dsp:txXfrm>
    </dsp:sp>
    <dsp:sp modelId="{956599FD-E044-4403-949C-8E4E9ADA467C}">
      <dsp:nvSpPr>
        <dsp:cNvPr id="0" name=""/>
        <dsp:cNvSpPr/>
      </dsp:nvSpPr>
      <dsp:spPr>
        <a:xfrm>
          <a:off x="705597" y="4106186"/>
          <a:ext cx="1673121" cy="19944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Christiane Herber-Valdez, Ed.D.</a:t>
          </a:r>
        </a:p>
      </dsp:txBody>
      <dsp:txXfrm>
        <a:off x="705597" y="4106186"/>
        <a:ext cx="1673121" cy="199449"/>
      </dsp:txXfrm>
    </dsp:sp>
    <dsp:sp modelId="{2D0F294B-0742-4B84-B781-1165B93EADD2}">
      <dsp:nvSpPr>
        <dsp:cNvPr id="0" name=""/>
        <dsp:cNvSpPr/>
      </dsp:nvSpPr>
      <dsp:spPr>
        <a:xfrm>
          <a:off x="1688832" y="4485734"/>
          <a:ext cx="1111556" cy="6280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7089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OIRE</a:t>
          </a:r>
        </a:p>
      </dsp:txBody>
      <dsp:txXfrm>
        <a:off x="1688832" y="4485734"/>
        <a:ext cx="1111556" cy="628017"/>
      </dsp:txXfrm>
    </dsp:sp>
    <dsp:sp modelId="{78A2E8A5-E582-46A9-8A01-EC1CB5FCC82E}">
      <dsp:nvSpPr>
        <dsp:cNvPr id="0" name=""/>
        <dsp:cNvSpPr/>
      </dsp:nvSpPr>
      <dsp:spPr>
        <a:xfrm>
          <a:off x="2018673" y="5051153"/>
          <a:ext cx="873346" cy="19944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See OIRE chart</a:t>
          </a:r>
        </a:p>
      </dsp:txBody>
      <dsp:txXfrm>
        <a:off x="2018673" y="5051153"/>
        <a:ext cx="873346" cy="199449"/>
      </dsp:txXfrm>
    </dsp:sp>
    <dsp:sp modelId="{456CC465-279F-412F-99A8-88AC1A4AD4B9}">
      <dsp:nvSpPr>
        <dsp:cNvPr id="0" name=""/>
        <dsp:cNvSpPr/>
      </dsp:nvSpPr>
      <dsp:spPr>
        <a:xfrm>
          <a:off x="92910" y="4467139"/>
          <a:ext cx="1214067" cy="6215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70897" numCol="1" spcCol="1270" anchor="ctr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100" kern="1200" dirty="0"/>
            <a:t>Program Manager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800" kern="1200" dirty="0"/>
            <a:t>(Supports AVP, program proposals and </a:t>
          </a:r>
          <a:r>
            <a:rPr lang="en-US" sz="800" kern="1200" dirty="0" err="1"/>
            <a:t>regs</a:t>
          </a:r>
          <a:r>
            <a:rPr lang="en-US" sz="800" kern="1200" dirty="0"/>
            <a:t>, projects and grants)</a:t>
          </a:r>
        </a:p>
      </dsp:txBody>
      <dsp:txXfrm>
        <a:off x="92910" y="4467139"/>
        <a:ext cx="1214067" cy="621576"/>
      </dsp:txXfrm>
    </dsp:sp>
    <dsp:sp modelId="{81EDE4A0-33EB-4114-AAED-BB8685FCED58}">
      <dsp:nvSpPr>
        <dsp:cNvPr id="0" name=""/>
        <dsp:cNvSpPr/>
      </dsp:nvSpPr>
      <dsp:spPr>
        <a:xfrm>
          <a:off x="61879" y="5051153"/>
          <a:ext cx="1538932" cy="19944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2227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50" kern="1200" dirty="0">
              <a:solidFill>
                <a:schemeClr val="tx1"/>
              </a:solidFill>
            </a:rPr>
            <a:t>Andrea Thompson, M.I.O.P.</a:t>
          </a:r>
          <a:endParaRPr lang="en-US" sz="950" kern="1200" dirty="0">
            <a:solidFill>
              <a:srgbClr val="FF0000"/>
            </a:solidFill>
          </a:endParaRPr>
        </a:p>
      </dsp:txBody>
      <dsp:txXfrm>
        <a:off x="61879" y="5051153"/>
        <a:ext cx="1538932" cy="199449"/>
      </dsp:txXfrm>
    </dsp:sp>
    <dsp:sp modelId="{D9A464DB-479D-4F2F-92DA-3BE418C7D28C}">
      <dsp:nvSpPr>
        <dsp:cNvPr id="0" name=""/>
        <dsp:cNvSpPr/>
      </dsp:nvSpPr>
      <dsp:spPr>
        <a:xfrm>
          <a:off x="4926836" y="2667621"/>
          <a:ext cx="1501282" cy="4270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0897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Executive Associate</a:t>
          </a:r>
        </a:p>
      </dsp:txBody>
      <dsp:txXfrm>
        <a:off x="4926836" y="2667621"/>
        <a:ext cx="1501282" cy="427048"/>
      </dsp:txXfrm>
    </dsp:sp>
    <dsp:sp modelId="{893BEE2E-490B-478C-98AF-6811C8C54995}">
      <dsp:nvSpPr>
        <dsp:cNvPr id="0" name=""/>
        <dsp:cNvSpPr/>
      </dsp:nvSpPr>
      <dsp:spPr>
        <a:xfrm>
          <a:off x="5417064" y="2994912"/>
          <a:ext cx="1160441" cy="22664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Veronica Rodriguez</a:t>
          </a:r>
        </a:p>
      </dsp:txBody>
      <dsp:txXfrm>
        <a:off x="5417064" y="2994912"/>
        <a:ext cx="1160441" cy="226647"/>
      </dsp:txXfrm>
    </dsp:sp>
    <dsp:sp modelId="{B323B381-EBFF-4CC1-882C-3A73C2F962DD}">
      <dsp:nvSpPr>
        <dsp:cNvPr id="0" name=""/>
        <dsp:cNvSpPr/>
      </dsp:nvSpPr>
      <dsp:spPr>
        <a:xfrm>
          <a:off x="3838166" y="724354"/>
          <a:ext cx="1501282" cy="6215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70897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kern="1200" dirty="0"/>
            <a:t>President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000" kern="1200" dirty="0"/>
            <a:t>TTUHSC El Paso</a:t>
          </a:r>
        </a:p>
      </dsp:txBody>
      <dsp:txXfrm>
        <a:off x="3838166" y="724354"/>
        <a:ext cx="1501282" cy="621576"/>
      </dsp:txXfrm>
    </dsp:sp>
    <dsp:sp modelId="{445BC708-1C1A-40FD-9EAB-897798B2E8F2}">
      <dsp:nvSpPr>
        <dsp:cNvPr id="0" name=""/>
        <dsp:cNvSpPr/>
      </dsp:nvSpPr>
      <dsp:spPr>
        <a:xfrm>
          <a:off x="4370235" y="1248351"/>
          <a:ext cx="1160275" cy="226647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6350" rIns="25400" bIns="635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Richard Lange, M.D.</a:t>
          </a:r>
        </a:p>
      </dsp:txBody>
      <dsp:txXfrm>
        <a:off x="4370235" y="1248351"/>
        <a:ext cx="1160275" cy="2266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00E1-19AA-4A40-842E-4B5FABC23C0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F476-0F89-4A7E-9549-246F7D1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82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00E1-19AA-4A40-842E-4B5FABC23C0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F476-0F89-4A7E-9549-246F7D1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50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00E1-19AA-4A40-842E-4B5FABC23C0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F476-0F89-4A7E-9549-246F7D1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1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00E1-19AA-4A40-842E-4B5FABC23C0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F476-0F89-4A7E-9549-246F7D1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1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00E1-19AA-4A40-842E-4B5FABC23C0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F476-0F89-4A7E-9549-246F7D1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00E1-19AA-4A40-842E-4B5FABC23C0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F476-0F89-4A7E-9549-246F7D1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7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00E1-19AA-4A40-842E-4B5FABC23C0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F476-0F89-4A7E-9549-246F7D1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4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00E1-19AA-4A40-842E-4B5FABC23C0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F476-0F89-4A7E-9549-246F7D1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7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00E1-19AA-4A40-842E-4B5FABC23C0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F476-0F89-4A7E-9549-246F7D1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0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00E1-19AA-4A40-842E-4B5FABC23C0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F476-0F89-4A7E-9549-246F7D1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3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200E1-19AA-4A40-842E-4B5FABC23C0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2F476-0F89-4A7E-9549-246F7D1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1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200E1-19AA-4A40-842E-4B5FABC23C03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2F476-0F89-4A7E-9549-246F7D1E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6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07549464"/>
              </p:ext>
            </p:extLst>
          </p:nvPr>
        </p:nvGraphicFramePr>
        <p:xfrm>
          <a:off x="67733" y="59267"/>
          <a:ext cx="9000067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323667" y="2227962"/>
            <a:ext cx="1685892" cy="338554"/>
          </a:xfrm>
          <a:prstGeom prst="rect">
            <a:avLst/>
          </a:prstGeom>
          <a:noFill/>
          <a:ln w="12700">
            <a:solidFill>
              <a:schemeClr val="dk1">
                <a:shade val="80000"/>
                <a:hueOff val="0"/>
                <a:satOff val="0"/>
                <a:lumOff val="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Business Affairs</a:t>
            </a:r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>
            <a:off x="8307238" y="2566516"/>
            <a:ext cx="0" cy="106568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1350431" y="863688"/>
            <a:ext cx="0" cy="272854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/>
          </p:cNvCxnSpPr>
          <p:nvPr/>
        </p:nvCxnSpPr>
        <p:spPr>
          <a:xfrm>
            <a:off x="3122908" y="1026544"/>
            <a:ext cx="1" cy="246172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07618" y="309288"/>
            <a:ext cx="23443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TTUHSC El Paso Office of Academic Affairs (OAA)</a:t>
            </a:r>
          </a:p>
          <a:p>
            <a:pPr algn="ctr"/>
            <a:r>
              <a:rPr lang="en-US" sz="800" dirty="0"/>
              <a:t> </a:t>
            </a:r>
            <a:r>
              <a:rPr lang="en-US" sz="800" i="1" dirty="0"/>
              <a:t>revised01162025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 flipH="1">
            <a:off x="1350431" y="852535"/>
            <a:ext cx="2552702" cy="1115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 flipH="1">
            <a:off x="3122909" y="1026544"/>
            <a:ext cx="780224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cxnSpLocks/>
          </p:cNvCxnSpPr>
          <p:nvPr/>
        </p:nvCxnSpPr>
        <p:spPr>
          <a:xfrm>
            <a:off x="4856353" y="1540933"/>
            <a:ext cx="0" cy="254000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815711-571F-4B71-BC47-C74F6C90C30F}"/>
              </a:ext>
            </a:extLst>
          </p:cNvPr>
          <p:cNvCxnSpPr>
            <a:cxnSpLocks/>
          </p:cNvCxnSpPr>
          <p:nvPr/>
        </p:nvCxnSpPr>
        <p:spPr>
          <a:xfrm>
            <a:off x="3699933" y="4398509"/>
            <a:ext cx="0" cy="122691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88F2D7A-8628-40A1-BD14-67FA305FEB2E}"/>
              </a:ext>
            </a:extLst>
          </p:cNvPr>
          <p:cNvCxnSpPr>
            <a:cxnSpLocks/>
          </p:cNvCxnSpPr>
          <p:nvPr/>
        </p:nvCxnSpPr>
        <p:spPr>
          <a:xfrm>
            <a:off x="3699933" y="4419751"/>
            <a:ext cx="770467" cy="0"/>
          </a:xfrm>
          <a:prstGeom prst="line">
            <a:avLst/>
          </a:prstGeom>
          <a:ln w="127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30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</TotalTime>
  <Words>155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Texas Tech University Health Sciences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Brower, Richard</dc:creator>
  <cp:lastModifiedBy>Rodriguez, Veronica8</cp:lastModifiedBy>
  <cp:revision>30</cp:revision>
  <cp:lastPrinted>2024-09-13T22:14:36Z</cp:lastPrinted>
  <dcterms:created xsi:type="dcterms:W3CDTF">2023-06-28T14:19:50Z</dcterms:created>
  <dcterms:modified xsi:type="dcterms:W3CDTF">2025-01-16T20:57:39Z</dcterms:modified>
</cp:coreProperties>
</file>